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8" r:id="rId5"/>
    <p:sldId id="269" r:id="rId6"/>
    <p:sldId id="277" r:id="rId7"/>
    <p:sldId id="27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CDDD-68CC-4435-A025-5DEF8164FFD2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4710-9F0F-4D5C-BF7F-8D7CF3A47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11" y="1484784"/>
            <a:ext cx="3838377" cy="3395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4703" y="550933"/>
            <a:ext cx="349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Pembrey</a:t>
            </a:r>
            <a:r>
              <a:rPr lang="en-GB" sz="2400" dirty="0" smtClean="0"/>
              <a:t> at war – Lesson 5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924861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Aims </a:t>
            </a:r>
          </a:p>
          <a:p>
            <a:pPr algn="ctr"/>
            <a:endParaRPr lang="en-GB" sz="3200" dirty="0">
              <a:latin typeface="+mj-lt"/>
            </a:endParaRPr>
          </a:p>
          <a:p>
            <a:pPr algn="ctr"/>
            <a:r>
              <a:rPr lang="en-GB" sz="3200" dirty="0" smtClean="0">
                <a:latin typeface="+mj-lt"/>
              </a:rPr>
              <a:t>Market </a:t>
            </a:r>
            <a:r>
              <a:rPr lang="en-GB" sz="3200" dirty="0" err="1" smtClean="0">
                <a:latin typeface="+mj-lt"/>
              </a:rPr>
              <a:t>Pembrey</a:t>
            </a:r>
            <a:r>
              <a:rPr lang="en-GB" sz="3200" dirty="0" smtClean="0">
                <a:latin typeface="+mj-lt"/>
              </a:rPr>
              <a:t> County Park as </a:t>
            </a:r>
            <a:r>
              <a:rPr lang="en-GB" sz="3200" smtClean="0">
                <a:latin typeface="+mj-lt"/>
              </a:rPr>
              <a:t>a heritage </a:t>
            </a:r>
            <a:r>
              <a:rPr lang="en-GB" sz="3200" dirty="0" smtClean="0">
                <a:latin typeface="+mj-lt"/>
              </a:rPr>
              <a:t>attraction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07704" y="1340768"/>
            <a:ext cx="5616624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0241" y="232013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do I know about </a:t>
            </a:r>
            <a:r>
              <a:rPr lang="en-GB" sz="3200" dirty="0" err="1"/>
              <a:t>Pembrey</a:t>
            </a:r>
            <a:r>
              <a:rPr lang="en-GB" sz="3200" dirty="0"/>
              <a:t> Country Park?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22649" y="1196752"/>
            <a:ext cx="71364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6"/>
          </p:cNvCxnSpPr>
          <p:nvPr/>
        </p:nvCxnSpPr>
        <p:spPr>
          <a:xfrm>
            <a:off x="7524328" y="310496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79472" y="4221088"/>
            <a:ext cx="5728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 flipH="1">
            <a:off x="2195736" y="4352439"/>
            <a:ext cx="534504" cy="66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</p:cNvCxnSpPr>
          <p:nvPr/>
        </p:nvCxnSpPr>
        <p:spPr>
          <a:xfrm flipH="1">
            <a:off x="971600" y="310496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1"/>
          </p:cNvCxnSpPr>
          <p:nvPr/>
        </p:nvCxnSpPr>
        <p:spPr>
          <a:xfrm flipH="1" flipV="1">
            <a:off x="1763688" y="1196752"/>
            <a:ext cx="966552" cy="66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04"/>
            <a:ext cx="8029400" cy="60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657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528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site was eventually closed in 1964 and opened as a Country Park in 1980. 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Q</a:t>
            </a:r>
            <a:r>
              <a:rPr lang="en-GB" b="1" dirty="0" smtClean="0"/>
              <a:t>uestion 1</a:t>
            </a:r>
            <a:r>
              <a:rPr lang="en-GB" b="1" dirty="0" smtClean="0"/>
              <a:t>;</a:t>
            </a:r>
            <a:r>
              <a:rPr lang="en-GB" dirty="0" smtClean="0"/>
              <a:t> </a:t>
            </a:r>
            <a:r>
              <a:rPr lang="en-GB" dirty="0"/>
              <a:t>Looking at the images of the sale catalogue why do you think it sold for scrap</a:t>
            </a:r>
            <a:r>
              <a:rPr lang="en-GB" dirty="0" smtClean="0"/>
              <a:t>?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Question </a:t>
            </a:r>
            <a:r>
              <a:rPr lang="en-GB" b="1" dirty="0"/>
              <a:t>2;</a:t>
            </a:r>
            <a:r>
              <a:rPr lang="en-GB" dirty="0"/>
              <a:t> Thinking about the park today how is it marketed?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10" y="1104771"/>
            <a:ext cx="3816424" cy="508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" y="2852936"/>
            <a:ext cx="4582306" cy="33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688" y="692696"/>
            <a:ext cx="7902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</a:t>
            </a:r>
            <a:r>
              <a:rPr lang="en-GB" dirty="0" smtClean="0"/>
              <a:t>it’s your turn.  Imagine you are responsible for marketing </a:t>
            </a:r>
            <a:r>
              <a:rPr lang="en-GB" dirty="0" err="1" smtClean="0"/>
              <a:t>Pembrey</a:t>
            </a:r>
            <a:r>
              <a:rPr lang="en-GB" dirty="0" smtClean="0"/>
              <a:t> Country Park as </a:t>
            </a:r>
            <a:r>
              <a:rPr lang="en-GB" dirty="0"/>
              <a:t>a heritage attraction.  </a:t>
            </a:r>
            <a:endParaRPr lang="en-GB" dirty="0" smtClean="0"/>
          </a:p>
          <a:p>
            <a:r>
              <a:rPr lang="en-GB" dirty="0"/>
              <a:t>L</a:t>
            </a:r>
            <a:r>
              <a:rPr lang="en-GB" dirty="0" smtClean="0"/>
              <a:t>ook </a:t>
            </a:r>
            <a:r>
              <a:rPr lang="en-GB" dirty="0"/>
              <a:t>at how other heritage sites are marketed.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Think about leaflets </a:t>
            </a:r>
            <a:r>
              <a:rPr lang="en-GB" dirty="0"/>
              <a:t>left at motorway </a:t>
            </a:r>
            <a:r>
              <a:rPr lang="en-GB" dirty="0" smtClean="0"/>
              <a:t>services which advertise tourist attractions to see </a:t>
            </a:r>
            <a:r>
              <a:rPr lang="en-GB" dirty="0"/>
              <a:t>how they are marketed.  </a:t>
            </a:r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u="sng" dirty="0" smtClean="0"/>
              <a:t>Things to consider</a:t>
            </a:r>
            <a:endParaRPr lang="en-GB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target audience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costs associated with marketing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How </a:t>
            </a:r>
            <a:r>
              <a:rPr lang="en-GB" dirty="0" smtClean="0"/>
              <a:t>will you market this attraction </a:t>
            </a:r>
            <a:r>
              <a:rPr lang="en-GB" dirty="0" smtClean="0"/>
              <a:t>(i.e. </a:t>
            </a:r>
            <a:r>
              <a:rPr lang="en-GB" dirty="0"/>
              <a:t>leaflets, tours, advertising in paper, website, posters, social media)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</a:t>
            </a:r>
            <a:r>
              <a:rPr lang="en-GB" dirty="0" smtClean="0"/>
              <a:t>aspects will you </a:t>
            </a:r>
            <a:r>
              <a:rPr lang="en-GB" dirty="0"/>
              <a:t>market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How </a:t>
            </a:r>
            <a:r>
              <a:rPr lang="en-GB" dirty="0" smtClean="0"/>
              <a:t>do you </a:t>
            </a:r>
            <a:r>
              <a:rPr lang="en-GB" dirty="0"/>
              <a:t>make these exciting and attractive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Does anything need to be added to make your proposal more successful </a:t>
            </a:r>
            <a:endParaRPr lang="en-GB" dirty="0" smtClean="0"/>
          </a:p>
        </p:txBody>
      </p:sp>
      <p:pic>
        <p:nvPicPr>
          <p:cNvPr id="1026" name="Picture 2" descr="C:\Users\Sarah\AppData\Local\Microsoft\Windows\Temporary Internet Files\Content.IE5\6GH79YML\digital_marke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2" y="2426812"/>
            <a:ext cx="2727176" cy="13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15" y="1340768"/>
            <a:ext cx="3838377" cy="33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121</Words>
  <Application>Microsoft Office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32</cp:revision>
  <dcterms:created xsi:type="dcterms:W3CDTF">2016-02-11T09:51:20Z</dcterms:created>
  <dcterms:modified xsi:type="dcterms:W3CDTF">2016-08-23T14:17:34Z</dcterms:modified>
</cp:coreProperties>
</file>