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1" r:id="rId4"/>
    <p:sldId id="269" r:id="rId5"/>
    <p:sldId id="268" r:id="rId6"/>
    <p:sldId id="274" r:id="rId7"/>
    <p:sldId id="270" r:id="rId8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1CDDD-68CC-4435-A025-5DEF8164FFD2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D4710-9F0F-4D5C-BF7F-8D7CF3A47E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84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D4710-9F0F-4D5C-BF7F-8D7CF3A47E4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773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2AB1-C30C-4ACB-A04A-B924102A84FA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2215-D1E6-48F7-8CC4-12D6A8B43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045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2AB1-C30C-4ACB-A04A-B924102A84FA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2215-D1E6-48F7-8CC4-12D6A8B43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72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2AB1-C30C-4ACB-A04A-B924102A84FA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2215-D1E6-48F7-8CC4-12D6A8B43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54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2AB1-C30C-4ACB-A04A-B924102A84FA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2215-D1E6-48F7-8CC4-12D6A8B43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368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2AB1-C30C-4ACB-A04A-B924102A84FA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2215-D1E6-48F7-8CC4-12D6A8B43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0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2AB1-C30C-4ACB-A04A-B924102A84FA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2215-D1E6-48F7-8CC4-12D6A8B43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260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2AB1-C30C-4ACB-A04A-B924102A84FA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2215-D1E6-48F7-8CC4-12D6A8B43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084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2AB1-C30C-4ACB-A04A-B924102A84FA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2215-D1E6-48F7-8CC4-12D6A8B43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717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2AB1-C30C-4ACB-A04A-B924102A84FA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2215-D1E6-48F7-8CC4-12D6A8B43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736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2AB1-C30C-4ACB-A04A-B924102A84FA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2215-D1E6-48F7-8CC4-12D6A8B43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02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E2AB1-C30C-4ACB-A04A-B924102A84FA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2215-D1E6-48F7-8CC4-12D6A8B43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4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E2AB1-C30C-4ACB-A04A-B924102A84FA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72215-D1E6-48F7-8CC4-12D6A8B43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65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10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9.gif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image" Target="../media/image13.jpeg"/><Relationship Id="rId7" Type="http://schemas.openxmlformats.org/officeDocument/2006/relationships/image" Target="../media/image4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1.pn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784976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798" y="5706044"/>
            <a:ext cx="1766402" cy="7593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706045"/>
            <a:ext cx="2344438" cy="8054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758" y="5611393"/>
            <a:ext cx="2245690" cy="9486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5502366"/>
            <a:ext cx="1542284" cy="10475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043" y="1695144"/>
            <a:ext cx="3838377" cy="339570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756043" y="692696"/>
            <a:ext cx="3616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Pen-</a:t>
            </a:r>
            <a:r>
              <a:rPr lang="en-GB" sz="2400" dirty="0" err="1" smtClean="0"/>
              <a:t>bre</a:t>
            </a:r>
            <a:r>
              <a:rPr lang="en-GB" sz="2400" dirty="0" smtClean="0"/>
              <a:t> </a:t>
            </a:r>
            <a:r>
              <a:rPr lang="en-GB" sz="2400" dirty="0" err="1" smtClean="0"/>
              <a:t>yn</a:t>
            </a:r>
            <a:r>
              <a:rPr lang="en-GB" sz="2400" dirty="0" smtClean="0"/>
              <a:t> y </a:t>
            </a:r>
            <a:r>
              <a:rPr lang="en-GB" sz="2400" dirty="0" err="1" smtClean="0"/>
              <a:t>rhyfel</a:t>
            </a:r>
            <a:r>
              <a:rPr lang="en-GB" sz="2400" dirty="0" smtClean="0"/>
              <a:t> – </a:t>
            </a:r>
            <a:r>
              <a:rPr lang="en-GB" sz="2400" dirty="0" err="1" smtClean="0"/>
              <a:t>Gwers</a:t>
            </a:r>
            <a:r>
              <a:rPr lang="en-GB" sz="2400" dirty="0" smtClean="0"/>
              <a:t> </a:t>
            </a:r>
            <a:r>
              <a:rPr lang="en-GB" sz="2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9997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784976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799" y="5706044"/>
            <a:ext cx="1766402" cy="75938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27584" y="894494"/>
            <a:ext cx="74888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 smtClean="0">
                <a:latin typeface="+mj-lt"/>
              </a:rPr>
              <a:t>Amcanion</a:t>
            </a:r>
            <a:endParaRPr lang="en-GB" sz="3200" dirty="0" smtClean="0">
              <a:latin typeface="+mj-lt"/>
            </a:endParaRPr>
          </a:p>
          <a:p>
            <a:pPr algn="ctr"/>
            <a:endParaRPr lang="en-GB" sz="3200" dirty="0">
              <a:latin typeface="+mj-lt"/>
            </a:endParaRPr>
          </a:p>
          <a:p>
            <a:pPr algn="ctr"/>
            <a:r>
              <a:rPr lang="en-GB" sz="3200" dirty="0" err="1" smtClean="0">
                <a:latin typeface="+mj-lt"/>
              </a:rPr>
              <a:t>Darganfod</a:t>
            </a:r>
            <a:r>
              <a:rPr lang="en-GB" sz="3200" dirty="0" smtClean="0">
                <a:latin typeface="+mj-lt"/>
              </a:rPr>
              <a:t> a </a:t>
            </a:r>
            <a:r>
              <a:rPr lang="en-GB" sz="3200" dirty="0" err="1" smtClean="0">
                <a:latin typeface="+mj-lt"/>
              </a:rPr>
              <a:t>rhoi</a:t>
            </a:r>
            <a:r>
              <a:rPr lang="en-GB" sz="3200" dirty="0" smtClean="0">
                <a:latin typeface="+mj-lt"/>
              </a:rPr>
              <a:t> </a:t>
            </a:r>
            <a:r>
              <a:rPr lang="en-GB" sz="3200" dirty="0" err="1" smtClean="0">
                <a:latin typeface="+mj-lt"/>
              </a:rPr>
              <a:t>digwyddiadau</a:t>
            </a:r>
            <a:r>
              <a:rPr lang="en-GB" sz="3200" dirty="0" smtClean="0">
                <a:latin typeface="+mj-lt"/>
              </a:rPr>
              <a:t> </a:t>
            </a:r>
            <a:r>
              <a:rPr lang="en-GB" sz="3200" dirty="0" err="1" smtClean="0">
                <a:latin typeface="+mj-lt"/>
              </a:rPr>
              <a:t>ym</a:t>
            </a:r>
            <a:r>
              <a:rPr lang="en-GB" sz="3200" dirty="0" smtClean="0">
                <a:latin typeface="+mj-lt"/>
              </a:rPr>
              <a:t> </a:t>
            </a:r>
            <a:r>
              <a:rPr lang="en-GB" sz="3200" dirty="0" err="1" smtClean="0">
                <a:latin typeface="+mj-lt"/>
              </a:rPr>
              <a:t>Mhen-bre</a:t>
            </a:r>
            <a:r>
              <a:rPr lang="en-GB" sz="3200" dirty="0" smtClean="0">
                <a:latin typeface="+mj-lt"/>
              </a:rPr>
              <a:t> </a:t>
            </a:r>
            <a:r>
              <a:rPr lang="en-GB" sz="3200" dirty="0" err="1" smtClean="0">
                <a:latin typeface="+mj-lt"/>
              </a:rPr>
              <a:t>dros</a:t>
            </a:r>
            <a:r>
              <a:rPr lang="en-GB" sz="3200" dirty="0" smtClean="0">
                <a:latin typeface="+mj-lt"/>
              </a:rPr>
              <a:t> y 150 </a:t>
            </a:r>
            <a:r>
              <a:rPr lang="en-GB" sz="3200" dirty="0" err="1" smtClean="0">
                <a:latin typeface="+mj-lt"/>
              </a:rPr>
              <a:t>mlynedd</a:t>
            </a:r>
            <a:r>
              <a:rPr lang="en-GB" sz="3200" dirty="0" smtClean="0">
                <a:latin typeface="+mj-lt"/>
              </a:rPr>
              <a:t> </a:t>
            </a:r>
            <a:r>
              <a:rPr lang="en-GB" sz="3200" dirty="0" err="1" smtClean="0">
                <a:latin typeface="+mj-lt"/>
              </a:rPr>
              <a:t>ddiwethaf</a:t>
            </a:r>
            <a:r>
              <a:rPr lang="en-GB" sz="3200" dirty="0" smtClean="0">
                <a:latin typeface="+mj-lt"/>
              </a:rPr>
              <a:t> </a:t>
            </a:r>
            <a:r>
              <a:rPr lang="en-GB" sz="3200" dirty="0" err="1" smtClean="0">
                <a:latin typeface="+mj-lt"/>
              </a:rPr>
              <a:t>mewn</a:t>
            </a:r>
            <a:r>
              <a:rPr lang="en-GB" sz="3200" dirty="0" smtClean="0">
                <a:latin typeface="+mj-lt"/>
              </a:rPr>
              <a:t> </a:t>
            </a:r>
            <a:r>
              <a:rPr lang="en-GB" sz="3200" dirty="0" err="1" smtClean="0">
                <a:latin typeface="+mj-lt"/>
              </a:rPr>
              <a:t>trefn</a:t>
            </a:r>
            <a:r>
              <a:rPr lang="en-GB" sz="3200" dirty="0" smtClean="0">
                <a:latin typeface="+mj-lt"/>
              </a:rPr>
              <a:t>.</a:t>
            </a:r>
            <a:endParaRPr lang="en-GB" sz="3200" dirty="0">
              <a:latin typeface="+mj-lt"/>
            </a:endParaRPr>
          </a:p>
        </p:txBody>
      </p:sp>
      <p:pic>
        <p:nvPicPr>
          <p:cNvPr id="1026" name="Picture 2" descr="C:\Users\Sarah\AppData\Local\Microsoft\Windows\Temporary Internet Files\Content.IE5\FX340T1A\expl%20-%20Copy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212976"/>
            <a:ext cx="2150368" cy="2150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4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784976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799" y="5706044"/>
            <a:ext cx="1766402" cy="759388"/>
          </a:xfrm>
          <a:prstGeom prst="rect">
            <a:avLst/>
          </a:prstGeom>
        </p:spPr>
      </p:pic>
      <p:pic>
        <p:nvPicPr>
          <p:cNvPr id="2050" name="Picture 2" descr="C:\Users\Sarah\AppData\Local\Microsoft\Windows\Temporary Internet Files\Content.IE5\0RKV6IQL\medium-Toothbrush-and-toothpaste-33.3-5521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1734379" cy="83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arah\AppData\Local\Microsoft\Windows\Temporary Internet Files\Content.IE5\OYR95GD0\wakingup1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341" y="775758"/>
            <a:ext cx="1356715" cy="129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Sarah\AppData\Local\Microsoft\Windows\Temporary Internet Files\Content.IE5\FX340T1A\cereal[1]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957685"/>
            <a:ext cx="1584176" cy="145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Sarah\AppData\Local\Microsoft\Windows\Temporary Internet Files\Content.IE5\80BV23J1\school-bus-stop-color[1]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577" y="3945586"/>
            <a:ext cx="2417440" cy="151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Sarah\AppData\Local\Microsoft\Windows\Temporary Internet Files\Content.IE5\6GH79YML\Shower-w-blue-droplets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855219"/>
            <a:ext cx="1727516" cy="1727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2708920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Ym</a:t>
            </a:r>
            <a:r>
              <a:rPr lang="en-GB" sz="2000" dirty="0" smtClean="0"/>
              <a:t> </a:t>
            </a:r>
            <a:r>
              <a:rPr lang="en-GB" sz="2000" dirty="0" err="1" smtClean="0"/>
              <a:t>mha</a:t>
            </a:r>
            <a:r>
              <a:rPr lang="en-GB" sz="2000" dirty="0" smtClean="0"/>
              <a:t> </a:t>
            </a:r>
            <a:r>
              <a:rPr lang="en-GB" sz="2000" dirty="0" err="1" smtClean="0"/>
              <a:t>drefn</a:t>
            </a:r>
            <a:r>
              <a:rPr lang="en-GB" sz="2000" dirty="0" smtClean="0"/>
              <a:t> ac am faint </a:t>
            </a:r>
            <a:r>
              <a:rPr lang="en-GB" sz="2000" dirty="0" err="1" smtClean="0"/>
              <a:t>o’r</a:t>
            </a:r>
            <a:r>
              <a:rPr lang="en-GB" sz="2000" dirty="0" smtClean="0"/>
              <a:t> </a:t>
            </a:r>
            <a:r>
              <a:rPr lang="en-GB" sz="2000" dirty="0" err="1" smtClean="0"/>
              <a:t>gloch</a:t>
            </a:r>
            <a:r>
              <a:rPr lang="en-GB" sz="2000" dirty="0" smtClean="0"/>
              <a:t> </a:t>
            </a:r>
            <a:r>
              <a:rPr lang="en-GB" sz="2000" dirty="0" err="1" smtClean="0"/>
              <a:t>ddigwyddodd</a:t>
            </a:r>
            <a:r>
              <a:rPr lang="en-GB" sz="2000" dirty="0" smtClean="0"/>
              <a:t> </a:t>
            </a:r>
            <a:r>
              <a:rPr lang="en-GB" sz="2000" dirty="0" err="1" smtClean="0"/>
              <a:t>rhain</a:t>
            </a:r>
            <a:r>
              <a:rPr lang="en-GB" sz="2000" dirty="0" smtClean="0"/>
              <a:t> </a:t>
            </a:r>
            <a:r>
              <a:rPr lang="en-GB" sz="2000" dirty="0" err="1"/>
              <a:t>i</a:t>
            </a:r>
            <a:r>
              <a:rPr lang="en-GB" sz="2000" dirty="0" smtClean="0"/>
              <a:t> chi y bore ‘ma?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9318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784976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799" y="5706044"/>
            <a:ext cx="1766402" cy="75938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190487" y="3152913"/>
            <a:ext cx="8784976" cy="720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79812" y="98072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Crewch</a:t>
            </a:r>
            <a:r>
              <a:rPr lang="en-GB" dirty="0" smtClean="0"/>
              <a:t> </a:t>
            </a:r>
            <a:r>
              <a:rPr lang="en-GB" dirty="0" err="1" smtClean="0"/>
              <a:t>linell</a:t>
            </a:r>
            <a:r>
              <a:rPr lang="en-GB" dirty="0" smtClean="0"/>
              <a:t> </a:t>
            </a:r>
            <a:r>
              <a:rPr lang="en-GB" dirty="0" err="1" smtClean="0"/>
              <a:t>amser</a:t>
            </a:r>
            <a:r>
              <a:rPr lang="en-GB" dirty="0" smtClean="0"/>
              <a:t> </a:t>
            </a:r>
            <a:r>
              <a:rPr lang="en-GB" dirty="0" err="1" smtClean="0"/>
              <a:t>o’ch</a:t>
            </a:r>
            <a:r>
              <a:rPr lang="en-GB" dirty="0" smtClean="0"/>
              <a:t> bore.  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99592" y="2420888"/>
            <a:ext cx="0" cy="7920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55776" y="3212976"/>
            <a:ext cx="0" cy="7920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572000" y="2348880"/>
            <a:ext cx="0" cy="82809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00192" y="3176972"/>
            <a:ext cx="0" cy="82809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956376" y="2420888"/>
            <a:ext cx="0" cy="75608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3548" y="198884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7am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2267744" y="422108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7.10 am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175955" y="1956574"/>
            <a:ext cx="127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7.30 am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904148" y="403642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  <a:r>
              <a:rPr lang="en-GB" dirty="0" smtClean="0"/>
              <a:t>am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7560332" y="1988840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8.20 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64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784976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799" y="5706044"/>
            <a:ext cx="1766402" cy="75938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79512" y="3140968"/>
            <a:ext cx="87849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3" descr="C:\Users\Sarah\AppData\Local\Microsoft\Windows\Temporary Internet Files\Content.IE5\OYR95GD0\wakingup1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1356715" cy="129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Sarah\AppData\Local\Microsoft\Windows\Temporary Internet Files\Content.IE5\0RKV6IQL\medium-Toothbrush-and-toothpaste-33.3-5521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280" y="2157571"/>
            <a:ext cx="1734379" cy="83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Sarah\AppData\Local\Microsoft\Windows\Temporary Internet Files\Content.IE5\FX340T1A\cereal[1]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501008"/>
            <a:ext cx="1584176" cy="145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C:\Users\Sarah\AppData\Local\Microsoft\Windows\Temporary Internet Files\Content.IE5\6GH79YML\Shower-w-blue-droplets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501008"/>
            <a:ext cx="1727516" cy="1727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Users\Sarah\AppData\Local\Microsoft\Windows\Temporary Internet Files\Content.IE5\80BV23J1\school-bus-stop-color[1]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85536"/>
            <a:ext cx="2417440" cy="151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05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188640"/>
            <a:ext cx="8784976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620688"/>
            <a:ext cx="7283152" cy="96470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dirty="0" err="1" smtClean="0"/>
              <a:t>Tynnwch</a:t>
            </a:r>
            <a:r>
              <a:rPr lang="en-GB" dirty="0" smtClean="0"/>
              <a:t> </a:t>
            </a:r>
            <a:r>
              <a:rPr lang="en-GB" dirty="0" err="1" smtClean="0"/>
              <a:t>linell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draws </a:t>
            </a:r>
            <a:r>
              <a:rPr lang="en-GB" dirty="0" err="1" smtClean="0"/>
              <a:t>eich</a:t>
            </a:r>
            <a:r>
              <a:rPr lang="en-GB" dirty="0" smtClean="0"/>
              <a:t> darn </a:t>
            </a:r>
            <a:r>
              <a:rPr lang="en-GB" dirty="0" err="1" smtClean="0"/>
              <a:t>papur</a:t>
            </a:r>
            <a:r>
              <a:rPr lang="en-GB" dirty="0" smtClean="0"/>
              <a:t> A3 </a:t>
            </a:r>
            <a:r>
              <a:rPr lang="en-GB" dirty="0" err="1"/>
              <a:t>i</a:t>
            </a:r>
            <a:r>
              <a:rPr lang="en-GB" dirty="0" smtClean="0"/>
              <a:t> </a:t>
            </a:r>
            <a:r>
              <a:rPr lang="en-GB" dirty="0" err="1" smtClean="0"/>
              <a:t>gynrychioli</a:t>
            </a:r>
            <a:r>
              <a:rPr lang="en-GB" dirty="0" smtClean="0"/>
              <a:t> </a:t>
            </a:r>
            <a:r>
              <a:rPr lang="en-GB" dirty="0" err="1" smtClean="0"/>
              <a:t>eich</a:t>
            </a:r>
            <a:r>
              <a:rPr lang="en-GB" dirty="0" smtClean="0"/>
              <a:t> </a:t>
            </a:r>
            <a:r>
              <a:rPr lang="en-GB" dirty="0" err="1" smtClean="0"/>
              <a:t>llinell</a:t>
            </a:r>
            <a:r>
              <a:rPr lang="en-GB" dirty="0" smtClean="0"/>
              <a:t> </a:t>
            </a:r>
            <a:r>
              <a:rPr lang="en-GB" dirty="0" err="1" smtClean="0"/>
              <a:t>amser</a:t>
            </a:r>
            <a:r>
              <a:rPr lang="en-GB" dirty="0" smtClean="0"/>
              <a:t>.  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79512" y="3140968"/>
            <a:ext cx="8784976" cy="720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23528" y="2708920"/>
            <a:ext cx="0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748464" y="3140968"/>
            <a:ext cx="0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23528" y="1988840"/>
            <a:ext cx="7200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1882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8172400" y="3789040"/>
            <a:ext cx="7200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2016</a:t>
            </a: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799" y="5706044"/>
            <a:ext cx="1766402" cy="75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40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784976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835696" y="4941168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 descr="dynamite work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93" y="476672"/>
            <a:ext cx="2028825" cy="179197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" name="Picture 5" descr="wom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805" y="2290395"/>
            <a:ext cx="2586355" cy="174561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7" name="Picture 6" descr="Pembrey kid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188961"/>
            <a:ext cx="3024335" cy="1121539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5292080" y="548680"/>
            <a:ext cx="32403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err="1" smtClean="0"/>
              <a:t>Llinell</a:t>
            </a:r>
            <a:r>
              <a:rPr lang="en-GB" u="sng" dirty="0" smtClean="0"/>
              <a:t> </a:t>
            </a:r>
            <a:r>
              <a:rPr lang="en-GB" u="sng" dirty="0" err="1" smtClean="0"/>
              <a:t>amser</a:t>
            </a:r>
            <a:r>
              <a:rPr lang="en-GB" u="sng" dirty="0" smtClean="0"/>
              <a:t> Pen-</a:t>
            </a:r>
            <a:r>
              <a:rPr lang="en-GB" u="sng" dirty="0" err="1" smtClean="0"/>
              <a:t>bre</a:t>
            </a:r>
            <a:endParaRPr lang="en-GB" u="sng" dirty="0" smtClean="0"/>
          </a:p>
          <a:p>
            <a:endParaRPr lang="en-GB" dirty="0"/>
          </a:p>
          <a:p>
            <a:r>
              <a:rPr lang="en-GB" dirty="0" err="1" smtClean="0"/>
              <a:t>Torrwch</a:t>
            </a:r>
            <a:r>
              <a:rPr lang="en-GB" dirty="0" smtClean="0"/>
              <a:t> y </a:t>
            </a:r>
            <a:r>
              <a:rPr lang="en-GB" dirty="0" err="1" smtClean="0"/>
              <a:t>lluniau</a:t>
            </a:r>
            <a:r>
              <a:rPr lang="en-GB" dirty="0" smtClean="0"/>
              <a:t> </a:t>
            </a:r>
            <a:r>
              <a:rPr lang="en-GB" dirty="0" err="1" smtClean="0"/>
              <a:t>a’r</a:t>
            </a:r>
            <a:r>
              <a:rPr lang="en-GB" dirty="0" smtClean="0"/>
              <a:t> </a:t>
            </a:r>
            <a:r>
              <a:rPr lang="en-GB" dirty="0" err="1" smtClean="0"/>
              <a:t>ffynonellau</a:t>
            </a:r>
            <a:r>
              <a:rPr lang="en-GB" dirty="0" smtClean="0"/>
              <a:t> </a:t>
            </a:r>
            <a:r>
              <a:rPr lang="en-GB" dirty="0" err="1" smtClean="0"/>
              <a:t>testun</a:t>
            </a:r>
            <a:r>
              <a:rPr lang="en-GB" dirty="0" smtClean="0"/>
              <a:t> </a:t>
            </a:r>
            <a:r>
              <a:rPr lang="en-GB" dirty="0" err="1" smtClean="0"/>
              <a:t>a’u</a:t>
            </a:r>
            <a:r>
              <a:rPr lang="en-GB" dirty="0" smtClean="0"/>
              <a:t> </a:t>
            </a:r>
            <a:r>
              <a:rPr lang="en-GB" dirty="0" err="1" smtClean="0"/>
              <a:t>gosod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y </a:t>
            </a:r>
            <a:r>
              <a:rPr lang="en-GB" dirty="0" err="1" smtClean="0"/>
              <a:t>llinell</a:t>
            </a:r>
            <a:r>
              <a:rPr lang="en-GB" dirty="0" smtClean="0"/>
              <a:t> </a:t>
            </a:r>
            <a:r>
              <a:rPr lang="en-GB" dirty="0" err="1" smtClean="0"/>
              <a:t>amser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y </a:t>
            </a:r>
            <a:r>
              <a:rPr lang="en-GB" dirty="0" err="1" smtClean="0"/>
              <a:t>lle</a:t>
            </a:r>
            <a:r>
              <a:rPr lang="en-GB" dirty="0" smtClean="0"/>
              <a:t> </a:t>
            </a:r>
            <a:r>
              <a:rPr lang="en-GB" dirty="0" err="1" smtClean="0"/>
              <a:t>cywir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err="1" smtClean="0"/>
              <a:t>Cyn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 </a:t>
            </a:r>
            <a:r>
              <a:rPr lang="en-GB" dirty="0" err="1" smtClean="0"/>
              <a:t>gludo</a:t>
            </a:r>
            <a:r>
              <a:rPr lang="en-GB" dirty="0" smtClean="0"/>
              <a:t>, </a:t>
            </a:r>
            <a:r>
              <a:rPr lang="en-GB" dirty="0" err="1" smtClean="0"/>
              <a:t>rhowch</a:t>
            </a:r>
            <a:r>
              <a:rPr lang="en-GB" dirty="0" smtClean="0"/>
              <a:t> </a:t>
            </a:r>
            <a:r>
              <a:rPr lang="en-GB" dirty="0" err="1" smtClean="0"/>
              <a:t>nhw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gyd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 </a:t>
            </a:r>
            <a:r>
              <a:rPr lang="en-GB" dirty="0" err="1" smtClean="0"/>
              <a:t>lle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y </a:t>
            </a:r>
            <a:r>
              <a:rPr lang="en-GB" dirty="0" err="1" smtClean="0"/>
              <a:t>papur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mwyn</a:t>
            </a:r>
            <a:r>
              <a:rPr lang="en-GB" dirty="0" smtClean="0"/>
              <a:t> </a:t>
            </a:r>
            <a:r>
              <a:rPr lang="en-GB" dirty="0" err="1" smtClean="0"/>
              <a:t>gwneud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siwr</a:t>
            </a:r>
            <a:r>
              <a:rPr lang="en-GB" dirty="0" smtClean="0"/>
              <a:t> </a:t>
            </a:r>
            <a:r>
              <a:rPr lang="en-GB" dirty="0" err="1" smtClean="0"/>
              <a:t>eich</a:t>
            </a:r>
            <a:r>
              <a:rPr lang="en-GB" dirty="0" smtClean="0"/>
              <a:t> bod </a:t>
            </a:r>
            <a:r>
              <a:rPr lang="en-GB" dirty="0" err="1" smtClean="0"/>
              <a:t>wedi</a:t>
            </a:r>
            <a:r>
              <a:rPr lang="en-GB" dirty="0" smtClean="0"/>
              <a:t> </a:t>
            </a:r>
            <a:r>
              <a:rPr lang="en-GB" dirty="0" err="1" smtClean="0"/>
              <a:t>gadael</a:t>
            </a:r>
            <a:r>
              <a:rPr lang="en-GB" dirty="0" smtClean="0"/>
              <a:t> </a:t>
            </a:r>
            <a:r>
              <a:rPr lang="en-GB" dirty="0" err="1" smtClean="0"/>
              <a:t>digon</a:t>
            </a:r>
            <a:r>
              <a:rPr lang="en-GB" dirty="0" smtClean="0"/>
              <a:t> o le.  </a:t>
            </a:r>
          </a:p>
          <a:p>
            <a:endParaRPr lang="en-GB" dirty="0"/>
          </a:p>
          <a:p>
            <a:r>
              <a:rPr lang="en-GB" dirty="0" err="1" smtClean="0"/>
              <a:t>Gallwch</a:t>
            </a:r>
            <a:r>
              <a:rPr lang="en-GB" dirty="0" smtClean="0"/>
              <a:t> </a:t>
            </a:r>
            <a:r>
              <a:rPr lang="en-GB" dirty="0" err="1" smtClean="0"/>
              <a:t>blygu</a:t>
            </a:r>
            <a:r>
              <a:rPr lang="en-GB" dirty="0" smtClean="0"/>
              <a:t> </a:t>
            </a:r>
            <a:r>
              <a:rPr lang="en-GB" dirty="0" err="1" smtClean="0"/>
              <a:t>ffynonellau</a:t>
            </a:r>
            <a:r>
              <a:rPr lang="en-GB" dirty="0" smtClean="0"/>
              <a:t> </a:t>
            </a:r>
            <a:r>
              <a:rPr lang="en-GB" dirty="0" err="1" smtClean="0"/>
              <a:t>mwy</a:t>
            </a:r>
            <a:r>
              <a:rPr lang="en-GB" dirty="0" smtClean="0"/>
              <a:t> </a:t>
            </a:r>
            <a:r>
              <a:rPr lang="en-GB" dirty="0" err="1" smtClean="0"/>
              <a:t>os</a:t>
            </a:r>
            <a:r>
              <a:rPr lang="en-GB" dirty="0" smtClean="0"/>
              <a:t> </a:t>
            </a:r>
            <a:r>
              <a:rPr lang="en-GB" dirty="0" err="1" smtClean="0"/>
              <a:t>nad</a:t>
            </a:r>
            <a:r>
              <a:rPr lang="en-GB" dirty="0" smtClean="0"/>
              <a:t> </a:t>
            </a:r>
            <a:r>
              <a:rPr lang="en-GB" dirty="0" err="1" smtClean="0"/>
              <a:t>oes</a:t>
            </a:r>
            <a:r>
              <a:rPr lang="en-GB" dirty="0" smtClean="0"/>
              <a:t> </a:t>
            </a:r>
            <a:r>
              <a:rPr lang="en-GB" dirty="0" err="1" smtClean="0"/>
              <a:t>lle</a:t>
            </a:r>
            <a:r>
              <a:rPr lang="en-GB" dirty="0" smtClean="0"/>
              <a:t> </a:t>
            </a:r>
            <a:r>
              <a:rPr lang="en-GB" dirty="0" err="1" smtClean="0"/>
              <a:t>iddynt</a:t>
            </a:r>
            <a:r>
              <a:rPr lang="en-GB" dirty="0" smtClean="0"/>
              <a:t>. 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683892"/>
            <a:ext cx="1766402" cy="7593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758" y="5589241"/>
            <a:ext cx="2245690" cy="9486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5502366"/>
            <a:ext cx="1542284" cy="10475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706045"/>
            <a:ext cx="2344438" cy="80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25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127</Words>
  <Application>Microsoft Office PowerPoint</Application>
  <PresentationFormat>On-screen Show (4:3)</PresentationFormat>
  <Paragraphs>22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Rees</dc:creator>
  <cp:lastModifiedBy>Mari George</cp:lastModifiedBy>
  <cp:revision>37</cp:revision>
  <cp:lastPrinted>2016-09-13T13:49:18Z</cp:lastPrinted>
  <dcterms:created xsi:type="dcterms:W3CDTF">2016-02-11T09:51:20Z</dcterms:created>
  <dcterms:modified xsi:type="dcterms:W3CDTF">2016-09-14T16:19:37Z</dcterms:modified>
</cp:coreProperties>
</file>