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2" r:id="rId5"/>
    <p:sldId id="260" r:id="rId6"/>
    <p:sldId id="258" r:id="rId7"/>
    <p:sldId id="257" r:id="rId8"/>
    <p:sldId id="266" r:id="rId9"/>
    <p:sldId id="268" r:id="rId10"/>
    <p:sldId id="264" r:id="rId11"/>
    <p:sldId id="273" r:id="rId12"/>
    <p:sldId id="275" r:id="rId13"/>
    <p:sldId id="265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0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3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5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8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4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0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48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97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9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2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6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Wales for peac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74918"/>
            <a:ext cx="944224" cy="84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4" descr="DA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18" y="5749307"/>
            <a:ext cx="1770247" cy="75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3" descr="logo EXTRA Large (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00924"/>
            <a:ext cx="909755" cy="10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2" descr="Cadw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24702"/>
            <a:ext cx="2064645" cy="8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61479" y="134076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 err="1"/>
              <a:t>Gwrthwynebwyr</a:t>
            </a:r>
            <a:r>
              <a:rPr lang="en-GB" sz="2800" dirty="0"/>
              <a:t> </a:t>
            </a:r>
            <a:r>
              <a:rPr lang="en-GB" sz="2800" dirty="0" err="1" smtClean="0"/>
              <a:t>Cydwybodol</a:t>
            </a:r>
            <a:endParaRPr lang="en-GB" sz="2800" dirty="0" smtClean="0"/>
          </a:p>
          <a:p>
            <a:pPr algn="ctr"/>
            <a:r>
              <a:rPr lang="en-GB" sz="2800" dirty="0" smtClean="0"/>
              <a:t> </a:t>
            </a:r>
            <a:endParaRPr lang="en-GB" sz="2800" dirty="0"/>
          </a:p>
          <a:p>
            <a:pPr algn="ctr"/>
            <a:r>
              <a:rPr lang="en-GB" sz="2800" dirty="0"/>
              <a:t>Hanes – </a:t>
            </a:r>
            <a:r>
              <a:rPr lang="en-GB" sz="2800" dirty="0" err="1"/>
              <a:t>Gwers</a:t>
            </a:r>
            <a:r>
              <a:rPr lang="en-GB" sz="2800" dirty="0"/>
              <a:t> 3</a:t>
            </a:r>
          </a:p>
        </p:txBody>
      </p:sp>
      <p:pic>
        <p:nvPicPr>
          <p:cNvPr id="11" name="Picture 2" descr="\\SHIREHALL\trust\Joint HM-Field Services Projects\Calch Project\Publicity\Logos\BBNPA logo\bbnpa Logo_CMY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91046"/>
            <a:ext cx="728680" cy="10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236296" cy="54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347864" y="2564904"/>
            <a:ext cx="2304256" cy="19442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694917" y="2908303"/>
            <a:ext cx="1610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Diwrnod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mywyd</a:t>
            </a:r>
            <a:r>
              <a:rPr lang="en-GB" dirty="0"/>
              <a:t> </a:t>
            </a:r>
            <a:r>
              <a:rPr lang="en-GB" dirty="0" err="1"/>
              <a:t>gwrthwynebydd</a:t>
            </a:r>
            <a:r>
              <a:rPr lang="en-GB" dirty="0"/>
              <a:t> </a:t>
            </a:r>
            <a:r>
              <a:rPr lang="en-GB" dirty="0" err="1"/>
              <a:t>cydwybodol</a:t>
            </a:r>
            <a:endParaRPr lang="en-GB" dirty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576" y="836712"/>
            <a:ext cx="1936750" cy="538163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600" dirty="0" err="1"/>
              <a:t>Amser</a:t>
            </a:r>
            <a:r>
              <a:rPr lang="en-GB" sz="1600" dirty="0"/>
              <a:t> </a:t>
            </a:r>
            <a:r>
              <a:rPr lang="en-GB" sz="1600" dirty="0" err="1"/>
              <a:t>gwely</a:t>
            </a:r>
            <a:r>
              <a:rPr lang="en-GB" sz="1600" dirty="0"/>
              <a:t> am 11pm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1107" y="1927972"/>
            <a:ext cx="2325687" cy="1609040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600" dirty="0" err="1"/>
              <a:t>Rydym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gorffen</a:t>
            </a:r>
            <a:r>
              <a:rPr lang="en-GB" sz="1600" dirty="0"/>
              <a:t> </a:t>
            </a:r>
            <a:r>
              <a:rPr lang="en-GB" sz="1600" dirty="0" err="1"/>
              <a:t>gwaith</a:t>
            </a:r>
            <a:r>
              <a:rPr lang="en-GB" sz="1600" dirty="0"/>
              <a:t> am 8pm </a:t>
            </a:r>
            <a:r>
              <a:rPr lang="en-GB" sz="1600" dirty="0" err="1"/>
              <a:t>wrth</a:t>
            </a:r>
            <a:r>
              <a:rPr lang="en-GB" sz="1600" dirty="0"/>
              <a:t> </a:t>
            </a:r>
            <a:r>
              <a:rPr lang="en-GB" sz="1600" dirty="0" err="1"/>
              <a:t>iddi</a:t>
            </a:r>
            <a:r>
              <a:rPr lang="en-GB" sz="1600" dirty="0"/>
              <a:t> </a:t>
            </a:r>
            <a:r>
              <a:rPr lang="en-GB" sz="1600" dirty="0" err="1"/>
              <a:t>ddechrau</a:t>
            </a:r>
            <a:r>
              <a:rPr lang="en-GB" sz="1600" dirty="0"/>
              <a:t> </a:t>
            </a:r>
            <a:r>
              <a:rPr lang="en-GB" sz="1600" dirty="0" err="1"/>
              <a:t>tywyllu</a:t>
            </a:r>
            <a:r>
              <a:rPr lang="en-GB" sz="1600" dirty="0"/>
              <a:t>. </a:t>
            </a:r>
            <a:r>
              <a:rPr lang="en-GB" sz="1600" dirty="0" err="1"/>
              <a:t>Rydym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cael</a:t>
            </a:r>
            <a:r>
              <a:rPr lang="en-GB" sz="1600" dirty="0"/>
              <a:t> </a:t>
            </a:r>
            <a:r>
              <a:rPr lang="en-GB" sz="1600" dirty="0" err="1"/>
              <a:t>pryd</a:t>
            </a:r>
            <a:r>
              <a:rPr lang="en-GB" sz="1600" dirty="0"/>
              <a:t> </a:t>
            </a:r>
            <a:r>
              <a:rPr lang="en-GB" sz="1600" dirty="0" err="1"/>
              <a:t>cyflym</a:t>
            </a:r>
            <a:r>
              <a:rPr lang="en-GB" sz="1600" dirty="0"/>
              <a:t> o </a:t>
            </a:r>
            <a:r>
              <a:rPr lang="en-GB" sz="1600" dirty="0" err="1"/>
              <a:t>fwyd</a:t>
            </a:r>
            <a:r>
              <a:rPr lang="en-GB" sz="1600" dirty="0"/>
              <a:t> ac </a:t>
            </a:r>
            <a:r>
              <a:rPr lang="en-GB" sz="1600" dirty="0" err="1"/>
              <a:t>mae</a:t>
            </a:r>
            <a:r>
              <a:rPr lang="en-GB" sz="1600" dirty="0"/>
              <a:t> hi </a:t>
            </a:r>
            <a:r>
              <a:rPr lang="en-GB" sz="1600" dirty="0" err="1"/>
              <a:t>bron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amser</a:t>
            </a:r>
            <a:r>
              <a:rPr lang="en-GB" sz="1600" dirty="0"/>
              <a:t> </a:t>
            </a:r>
            <a:r>
              <a:rPr lang="en-GB" sz="1600" dirty="0" err="1"/>
              <a:t>gwely</a:t>
            </a:r>
            <a:r>
              <a:rPr lang="en-GB" sz="1600" dirty="0"/>
              <a:t>. 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80145" y="3789039"/>
            <a:ext cx="2487612" cy="1681163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ôl</a:t>
            </a:r>
            <a:r>
              <a:rPr lang="en-GB" sz="1600" dirty="0"/>
              <a:t> </a:t>
            </a:r>
            <a:r>
              <a:rPr lang="en-GB" sz="1600" dirty="0" err="1"/>
              <a:t>egwyl</a:t>
            </a:r>
            <a:r>
              <a:rPr lang="en-GB" sz="1600" dirty="0"/>
              <a:t> am 4pm, </a:t>
            </a:r>
            <a:r>
              <a:rPr lang="en-GB" sz="1600" dirty="0" err="1"/>
              <a:t>rydym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dechrau</a:t>
            </a:r>
            <a:r>
              <a:rPr lang="en-GB" sz="1600" dirty="0"/>
              <a:t> </a:t>
            </a:r>
            <a:r>
              <a:rPr lang="en-GB" sz="1600" dirty="0" err="1"/>
              <a:t>gweithio</a:t>
            </a:r>
            <a:r>
              <a:rPr lang="en-GB" sz="1600" dirty="0"/>
              <a:t> </a:t>
            </a:r>
            <a:r>
              <a:rPr lang="en-GB" sz="1600" dirty="0" err="1"/>
              <a:t>eto</a:t>
            </a:r>
            <a:r>
              <a:rPr lang="en-GB" sz="1600" dirty="0"/>
              <a:t>,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symud</a:t>
            </a:r>
            <a:r>
              <a:rPr lang="en-GB" sz="1600" dirty="0"/>
              <a:t> </a:t>
            </a:r>
            <a:r>
              <a:rPr lang="en-GB" sz="1600" dirty="0" err="1"/>
              <a:t>cerrig</a:t>
            </a:r>
            <a:r>
              <a:rPr lang="en-GB" sz="1600" dirty="0"/>
              <a:t> a </a:t>
            </a:r>
            <a:r>
              <a:rPr lang="en-GB" sz="1600" dirty="0" err="1"/>
              <a:t>phridd</a:t>
            </a:r>
            <a:r>
              <a:rPr lang="en-GB" sz="1600" dirty="0"/>
              <a:t>. Mae hi </a:t>
            </a:r>
            <a:r>
              <a:rPr lang="en-GB" sz="1600" dirty="0" err="1"/>
              <a:t>wedi</a:t>
            </a:r>
            <a:r>
              <a:rPr lang="en-GB" sz="1600" dirty="0"/>
              <a:t> </a:t>
            </a:r>
            <a:r>
              <a:rPr lang="en-GB" sz="1600" dirty="0" err="1"/>
              <a:t>dechrau</a:t>
            </a:r>
            <a:r>
              <a:rPr lang="en-GB" sz="1600" dirty="0"/>
              <a:t> </a:t>
            </a:r>
            <a:r>
              <a:rPr lang="en-GB" sz="1600" dirty="0" err="1"/>
              <a:t>codi</a:t>
            </a:r>
            <a:r>
              <a:rPr lang="en-GB" sz="1600" dirty="0"/>
              <a:t> </a:t>
            </a:r>
            <a:r>
              <a:rPr lang="en-GB" sz="1600" dirty="0" err="1"/>
              <a:t>gwynt</a:t>
            </a:r>
            <a:r>
              <a:rPr lang="en-GB" sz="1600" dirty="0"/>
              <a:t> ac </a:t>
            </a:r>
            <a:r>
              <a:rPr lang="en-GB" sz="1600" dirty="0" err="1"/>
              <a:t>mae</a:t>
            </a:r>
            <a:r>
              <a:rPr lang="en-GB" sz="1600" dirty="0"/>
              <a:t> </a:t>
            </a:r>
            <a:r>
              <a:rPr lang="en-GB" sz="1600" dirty="0" err="1"/>
              <a:t>hi’n</a:t>
            </a:r>
            <a:r>
              <a:rPr lang="en-GB" sz="1600" dirty="0"/>
              <a:t> </a:t>
            </a:r>
            <a:r>
              <a:rPr lang="en-GB" sz="1600" dirty="0" err="1"/>
              <a:t>oer</a:t>
            </a:r>
            <a:r>
              <a:rPr lang="en-GB" sz="1600" dirty="0"/>
              <a:t> </a:t>
            </a:r>
            <a:r>
              <a:rPr lang="en-GB" sz="1600" dirty="0" err="1"/>
              <a:t>iawn</a:t>
            </a:r>
            <a:r>
              <a:rPr lang="en-GB" sz="1600" dirty="0"/>
              <a:t>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468154" y="4946328"/>
            <a:ext cx="2286000" cy="1047750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ôl</a:t>
            </a:r>
            <a:r>
              <a:rPr lang="en-GB" sz="1600" dirty="0"/>
              <a:t> </a:t>
            </a:r>
            <a:r>
              <a:rPr lang="en-GB" sz="1600" dirty="0" err="1"/>
              <a:t>cinio</a:t>
            </a:r>
            <a:r>
              <a:rPr lang="en-GB" sz="1600" dirty="0"/>
              <a:t>, </a:t>
            </a:r>
            <a:r>
              <a:rPr lang="en-GB" sz="1600" dirty="0" err="1"/>
              <a:t>rydym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parhau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lwytho</a:t>
            </a:r>
            <a:r>
              <a:rPr lang="en-GB" sz="1600" dirty="0"/>
              <a:t> </a:t>
            </a:r>
            <a:r>
              <a:rPr lang="en-GB" sz="1600" dirty="0" err="1"/>
              <a:t>brics</a:t>
            </a:r>
            <a:r>
              <a:rPr lang="en-GB" sz="1600" dirty="0"/>
              <a:t> a </a:t>
            </a:r>
            <a:r>
              <a:rPr lang="en-GB" sz="1600" dirty="0" err="1"/>
              <a:t>chymysgu</a:t>
            </a:r>
            <a:r>
              <a:rPr lang="en-GB" sz="1600" dirty="0"/>
              <a:t> </a:t>
            </a:r>
            <a:r>
              <a:rPr lang="en-GB" sz="1600" dirty="0" err="1"/>
              <a:t>sment</a:t>
            </a:r>
            <a:r>
              <a:rPr lang="en-GB" sz="1600" dirty="0"/>
              <a:t>.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361371" y="4293096"/>
            <a:ext cx="2420937" cy="1070050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600" dirty="0" err="1"/>
              <a:t>Cawn</a:t>
            </a:r>
            <a:r>
              <a:rPr lang="en-GB" sz="1600" dirty="0"/>
              <a:t> </a:t>
            </a:r>
            <a:r>
              <a:rPr lang="en-GB" sz="1600" dirty="0" err="1"/>
              <a:t>ein</a:t>
            </a:r>
            <a:r>
              <a:rPr lang="en-GB" sz="1600" dirty="0"/>
              <a:t> </a:t>
            </a:r>
            <a:r>
              <a:rPr lang="en-GB" sz="1600" dirty="0" err="1"/>
              <a:t>cinio</a:t>
            </a:r>
            <a:r>
              <a:rPr lang="en-GB" sz="1600" dirty="0"/>
              <a:t> am 1pm, </a:t>
            </a:r>
            <a:r>
              <a:rPr lang="en-GB" sz="1600" dirty="0" err="1"/>
              <a:t>nid</a:t>
            </a:r>
            <a:r>
              <a:rPr lang="en-GB" sz="1600" dirty="0"/>
              <a:t> </a:t>
            </a:r>
            <a:r>
              <a:rPr lang="en-GB" sz="1600" dirty="0" err="1"/>
              <a:t>yw’r</a:t>
            </a:r>
            <a:r>
              <a:rPr lang="en-GB" sz="1600" dirty="0"/>
              <a:t> </a:t>
            </a:r>
            <a:r>
              <a:rPr lang="en-GB" sz="1600" dirty="0" err="1"/>
              <a:t>bwyd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dda</a:t>
            </a:r>
            <a:r>
              <a:rPr lang="en-GB" sz="1600" dirty="0"/>
              <a:t> </a:t>
            </a:r>
            <a:r>
              <a:rPr lang="en-GB" sz="1600" dirty="0" err="1"/>
              <a:t>iawn</a:t>
            </a:r>
            <a:r>
              <a:rPr lang="en-GB" sz="1600" dirty="0"/>
              <a:t> ac </a:t>
            </a:r>
            <a:r>
              <a:rPr lang="en-GB" sz="1600" dirty="0" err="1"/>
              <a:t>rwyf</a:t>
            </a:r>
            <a:r>
              <a:rPr lang="en-GB" sz="1600" dirty="0"/>
              <a:t> bob </a:t>
            </a:r>
            <a:r>
              <a:rPr lang="en-GB" sz="1600" dirty="0" err="1"/>
              <a:t>amser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ysu</a:t>
            </a:r>
            <a:r>
              <a:rPr lang="en-GB" sz="1600" dirty="0"/>
              <a:t> am </a:t>
            </a:r>
            <a:r>
              <a:rPr lang="en-GB" sz="1600" dirty="0" err="1"/>
              <a:t>ragor</a:t>
            </a:r>
            <a:r>
              <a:rPr lang="en-GB" sz="1600" dirty="0"/>
              <a:t>.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609754" y="2616516"/>
            <a:ext cx="2111375" cy="1277938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600" dirty="0" err="1"/>
              <a:t>Rydym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cael</a:t>
            </a:r>
            <a:r>
              <a:rPr lang="en-GB" sz="1600" dirty="0"/>
              <a:t> </a:t>
            </a:r>
            <a:r>
              <a:rPr lang="en-GB" sz="1600" dirty="0" err="1"/>
              <a:t>egwyl</a:t>
            </a:r>
            <a:r>
              <a:rPr lang="en-GB" sz="1600" dirty="0"/>
              <a:t> </a:t>
            </a:r>
            <a:r>
              <a:rPr lang="en-GB" sz="1600" dirty="0" err="1"/>
              <a:t>fer</a:t>
            </a:r>
            <a:r>
              <a:rPr lang="en-GB" sz="1600" dirty="0"/>
              <a:t> am 10am. Mae hi </a:t>
            </a:r>
            <a:r>
              <a:rPr lang="en-GB" sz="1600" dirty="0" err="1"/>
              <a:t>wedi</a:t>
            </a:r>
            <a:r>
              <a:rPr lang="en-GB" sz="1600" dirty="0"/>
              <a:t> </a:t>
            </a:r>
            <a:r>
              <a:rPr lang="en-GB" sz="1600" dirty="0" err="1"/>
              <a:t>dechrau</a:t>
            </a:r>
            <a:r>
              <a:rPr lang="en-GB" sz="1600" dirty="0"/>
              <a:t> </a:t>
            </a:r>
            <a:r>
              <a:rPr lang="en-GB" sz="1600" dirty="0" err="1"/>
              <a:t>bwrw</a:t>
            </a:r>
            <a:r>
              <a:rPr lang="en-GB" sz="1600" dirty="0"/>
              <a:t> </a:t>
            </a:r>
            <a:r>
              <a:rPr lang="en-GB" sz="1600" dirty="0" err="1"/>
              <a:t>glaw</a:t>
            </a:r>
            <a:r>
              <a:rPr lang="en-GB" sz="1600" dirty="0"/>
              <a:t> a does dim </a:t>
            </a:r>
            <a:r>
              <a:rPr lang="en-GB" sz="1600" dirty="0" err="1"/>
              <a:t>cysgod</a:t>
            </a:r>
            <a:r>
              <a:rPr lang="en-GB" sz="1600" dirty="0"/>
              <a:t> </a:t>
            </a:r>
            <a:r>
              <a:rPr lang="en-GB" sz="1600" dirty="0" err="1"/>
              <a:t>gennym</a:t>
            </a:r>
            <a:r>
              <a:rPr lang="en-GB" sz="1600" dirty="0"/>
              <a:t>.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372200" y="553112"/>
            <a:ext cx="1962150" cy="1384300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600" dirty="0" err="1"/>
              <a:t>Rydym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dechrau’r</a:t>
            </a:r>
            <a:r>
              <a:rPr lang="en-GB" sz="1600" dirty="0"/>
              <a:t> </a:t>
            </a:r>
            <a:r>
              <a:rPr lang="en-GB" sz="1600" dirty="0" err="1"/>
              <a:t>diwrnod</a:t>
            </a:r>
            <a:r>
              <a:rPr lang="en-GB" sz="1600" dirty="0"/>
              <a:t> </a:t>
            </a:r>
            <a:r>
              <a:rPr lang="en-GB" sz="1600" dirty="0" err="1"/>
              <a:t>drwy</a:t>
            </a:r>
            <a:r>
              <a:rPr lang="en-GB" sz="1600" dirty="0"/>
              <a:t> </a:t>
            </a:r>
            <a:r>
              <a:rPr lang="en-GB" sz="1600" dirty="0" err="1"/>
              <a:t>lwytho’r</a:t>
            </a:r>
            <a:r>
              <a:rPr lang="en-GB" sz="1600" dirty="0"/>
              <a:t> </a:t>
            </a:r>
            <a:r>
              <a:rPr lang="en-GB" sz="1600" dirty="0" err="1"/>
              <a:t>cerbydau</a:t>
            </a:r>
            <a:r>
              <a:rPr lang="en-GB" sz="1600" dirty="0"/>
              <a:t> </a:t>
            </a:r>
            <a:r>
              <a:rPr lang="en-GB" sz="1600" dirty="0" err="1"/>
              <a:t>trên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cherrig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fynd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fyny</a:t>
            </a:r>
            <a:r>
              <a:rPr lang="en-GB" sz="1600" dirty="0"/>
              <a:t> at y </a:t>
            </a:r>
            <a:r>
              <a:rPr lang="en-GB" sz="1600" dirty="0" err="1"/>
              <a:t>llyn</a:t>
            </a:r>
            <a:r>
              <a:rPr lang="en-GB" sz="1600" dirty="0"/>
              <a:t>.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283797" y="642243"/>
            <a:ext cx="2165350" cy="1465263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600" dirty="0" err="1"/>
              <a:t>Rwy’n</a:t>
            </a:r>
            <a:r>
              <a:rPr lang="en-GB" sz="1600" dirty="0"/>
              <a:t> </a:t>
            </a:r>
            <a:r>
              <a:rPr lang="en-GB" sz="1600" dirty="0" err="1"/>
              <a:t>codi</a:t>
            </a:r>
            <a:r>
              <a:rPr lang="en-GB" sz="1600" dirty="0"/>
              <a:t> am 5am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ddechrau</a:t>
            </a:r>
            <a:r>
              <a:rPr lang="en-GB" sz="1600" dirty="0"/>
              <a:t> </a:t>
            </a:r>
            <a:r>
              <a:rPr lang="en-GB" sz="1600" dirty="0" err="1"/>
              <a:t>gwaith</a:t>
            </a:r>
            <a:r>
              <a:rPr lang="en-GB" sz="1600" dirty="0"/>
              <a:t> am 6am.  </a:t>
            </a:r>
            <a:r>
              <a:rPr lang="en-GB" sz="1600" dirty="0" err="1"/>
              <a:t>Rwy’n</a:t>
            </a:r>
            <a:r>
              <a:rPr lang="en-GB" sz="1600" dirty="0"/>
              <a:t> </a:t>
            </a:r>
            <a:r>
              <a:rPr lang="en-GB" sz="1600" dirty="0" err="1"/>
              <a:t>cael</a:t>
            </a:r>
            <a:r>
              <a:rPr lang="en-GB" sz="1600" dirty="0"/>
              <a:t> </a:t>
            </a:r>
            <a:r>
              <a:rPr lang="en-GB" sz="1600" dirty="0" err="1"/>
              <a:t>fy</a:t>
            </a:r>
            <a:r>
              <a:rPr lang="en-GB" sz="1600" dirty="0"/>
              <a:t> </a:t>
            </a:r>
            <a:r>
              <a:rPr lang="en-GB" sz="1600" dirty="0" err="1"/>
              <a:t>mrecwast</a:t>
            </a:r>
            <a:r>
              <a:rPr lang="en-GB" sz="1600" dirty="0"/>
              <a:t> ac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paratoi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weithio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5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83568" y="62068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O’i</a:t>
            </a:r>
            <a:r>
              <a:rPr lang="en-GB" dirty="0"/>
              <a:t> </a:t>
            </a:r>
            <a:r>
              <a:rPr lang="en-GB" dirty="0" err="1"/>
              <a:t>gymharu</a:t>
            </a:r>
            <a:r>
              <a:rPr lang="en-GB" dirty="0"/>
              <a:t> </a:t>
            </a:r>
            <a:r>
              <a:rPr lang="en-GB" dirty="0" err="1"/>
              <a:t>â’ch</a:t>
            </a:r>
            <a:r>
              <a:rPr lang="en-GB" dirty="0"/>
              <a:t> </a:t>
            </a:r>
            <a:r>
              <a:rPr lang="en-GB" dirty="0" err="1"/>
              <a:t>diwrnod</a:t>
            </a:r>
            <a:r>
              <a:rPr lang="en-GB" dirty="0"/>
              <a:t> chi, </a:t>
            </a:r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chi’n</a:t>
            </a:r>
            <a:r>
              <a:rPr lang="en-GB" dirty="0"/>
              <a:t> </a:t>
            </a:r>
            <a:r>
              <a:rPr lang="en-GB" dirty="0" err="1"/>
              <a:t>meddwl</a:t>
            </a:r>
            <a:r>
              <a:rPr lang="en-GB" dirty="0"/>
              <a:t> bod </a:t>
            </a:r>
            <a:r>
              <a:rPr lang="en-GB" dirty="0" err="1"/>
              <a:t>bywyd</a:t>
            </a:r>
            <a:r>
              <a:rPr lang="en-GB" dirty="0"/>
              <a:t> bob </a:t>
            </a:r>
            <a:r>
              <a:rPr lang="en-GB" dirty="0" err="1"/>
              <a:t>dydd</a:t>
            </a:r>
            <a:r>
              <a:rPr lang="en-GB" dirty="0"/>
              <a:t> </a:t>
            </a:r>
            <a:r>
              <a:rPr lang="en-GB" dirty="0" err="1"/>
              <a:t>gwrthwynebydd</a:t>
            </a:r>
            <a:r>
              <a:rPr lang="en-GB" dirty="0"/>
              <a:t> </a:t>
            </a:r>
            <a:r>
              <a:rPr lang="en-GB" dirty="0" err="1"/>
              <a:t>cydwybodol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anodd</a:t>
            </a:r>
            <a:r>
              <a:rPr lang="en-GB" dirty="0"/>
              <a:t>? </a:t>
            </a:r>
            <a:r>
              <a:rPr lang="en-GB" dirty="0" err="1"/>
              <a:t>Eglurwch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 smtClean="0"/>
              <a:t>ateb</a:t>
            </a:r>
            <a:endParaRPr lang="en-GB" dirty="0" smtClean="0"/>
          </a:p>
          <a:p>
            <a:endParaRPr lang="en-GB" dirty="0"/>
          </a:p>
          <a:p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rhyfel</a:t>
            </a:r>
            <a:r>
              <a:rPr lang="en-GB" dirty="0"/>
              <a:t> ac </a:t>
            </a:r>
            <a:r>
              <a:rPr lang="en-GB" dirty="0" err="1"/>
              <a:t>ymladd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ddewis</a:t>
            </a:r>
            <a:r>
              <a:rPr lang="en-GB" dirty="0"/>
              <a:t> </a:t>
            </a:r>
            <a:r>
              <a:rPr lang="en-GB" dirty="0" err="1"/>
              <a:t>gwell</a:t>
            </a:r>
            <a:r>
              <a:rPr lang="en-GB" dirty="0"/>
              <a:t>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420888"/>
            <a:ext cx="7380312" cy="28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9552" y="33265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Ar</a:t>
            </a:r>
            <a:r>
              <a:rPr lang="en-GB" dirty="0"/>
              <a:t> 11 </a:t>
            </a:r>
            <a:r>
              <a:rPr lang="en-GB" dirty="0" err="1"/>
              <a:t>Tachwedd</a:t>
            </a:r>
            <a:r>
              <a:rPr lang="en-GB" dirty="0"/>
              <a:t> 1918, </a:t>
            </a:r>
            <a:r>
              <a:rPr lang="en-GB" dirty="0" err="1"/>
              <a:t>daeth</a:t>
            </a:r>
            <a:r>
              <a:rPr lang="en-GB" dirty="0"/>
              <a:t> y </a:t>
            </a:r>
            <a:r>
              <a:rPr lang="en-GB" dirty="0" err="1"/>
              <a:t>Rhyfel</a:t>
            </a:r>
            <a:r>
              <a:rPr lang="en-GB" dirty="0"/>
              <a:t> </a:t>
            </a:r>
            <a:r>
              <a:rPr lang="en-GB" dirty="0" err="1"/>
              <a:t>Byd</a:t>
            </a:r>
            <a:r>
              <a:rPr lang="en-GB" dirty="0"/>
              <a:t> </a:t>
            </a:r>
            <a:r>
              <a:rPr lang="en-GB" dirty="0" err="1"/>
              <a:t>Cyntaf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ben. </a:t>
            </a:r>
            <a:endParaRPr lang="en-GB" dirty="0" smtClean="0"/>
          </a:p>
          <a:p>
            <a:endParaRPr lang="en-GB" dirty="0"/>
          </a:p>
          <a:p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nifer</a:t>
            </a:r>
            <a:r>
              <a:rPr lang="en-GB" dirty="0"/>
              <a:t> o </a:t>
            </a:r>
            <a:r>
              <a:rPr lang="en-GB" dirty="0" err="1"/>
              <a:t>wrthwynebwyr</a:t>
            </a:r>
            <a:r>
              <a:rPr lang="en-GB" dirty="0"/>
              <a:t> </a:t>
            </a:r>
            <a:r>
              <a:rPr lang="en-GB" dirty="0" err="1"/>
              <a:t>cydwybodol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credu</a:t>
            </a:r>
            <a:r>
              <a:rPr lang="en-GB" dirty="0"/>
              <a:t> y </a:t>
            </a:r>
            <a:r>
              <a:rPr lang="en-GB" dirty="0" err="1"/>
              <a:t>bydden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rhyddhau’n</a:t>
            </a:r>
            <a:r>
              <a:rPr lang="en-GB" dirty="0"/>
              <a:t> </a:t>
            </a:r>
            <a:r>
              <a:rPr lang="en-GB" dirty="0" err="1"/>
              <a:t>syth</a:t>
            </a:r>
            <a:r>
              <a:rPr lang="en-GB" dirty="0"/>
              <a:t>; </a:t>
            </a:r>
            <a:r>
              <a:rPr lang="en-GB" dirty="0" err="1"/>
              <a:t>fodd</a:t>
            </a:r>
            <a:r>
              <a:rPr lang="en-GB" dirty="0"/>
              <a:t> </a:t>
            </a:r>
            <a:r>
              <a:rPr lang="en-GB" dirty="0" err="1"/>
              <a:t>bynnag</a:t>
            </a:r>
            <a:r>
              <a:rPr lang="en-GB" dirty="0"/>
              <a:t>, </a:t>
            </a:r>
            <a:r>
              <a:rPr lang="en-GB" dirty="0" err="1"/>
              <a:t>nid</a:t>
            </a:r>
            <a:r>
              <a:rPr lang="en-GB" dirty="0"/>
              <a:t> dyna </a:t>
            </a:r>
            <a:r>
              <a:rPr lang="en-GB" dirty="0" err="1"/>
              <a:t>ddigwyddodd</a:t>
            </a:r>
            <a:r>
              <a:rPr lang="en-GB" dirty="0"/>
              <a:t>. </a:t>
            </a:r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mis</a:t>
            </a:r>
            <a:r>
              <a:rPr lang="en-GB" dirty="0"/>
              <a:t> </a:t>
            </a:r>
            <a:r>
              <a:rPr lang="en-GB" dirty="0" err="1"/>
              <a:t>Ebrill</a:t>
            </a:r>
            <a:r>
              <a:rPr lang="en-GB" dirty="0"/>
              <a:t> 1919, </a:t>
            </a:r>
            <a:r>
              <a:rPr lang="en-GB" dirty="0" err="1"/>
              <a:t>cafodd</a:t>
            </a:r>
            <a:r>
              <a:rPr lang="en-GB" dirty="0"/>
              <a:t> y </a:t>
            </a:r>
            <a:r>
              <a:rPr lang="en-GB" dirty="0" err="1"/>
              <a:t>cyntaf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gwrthwynebwyr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ryddhau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833145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GB" dirty="0" smtClean="0"/>
              <a:t>Pam </a:t>
            </a:r>
            <a:r>
              <a:rPr lang="en-GB" dirty="0" err="1"/>
              <a:t>wnaeth</a:t>
            </a:r>
            <a:r>
              <a:rPr lang="en-GB" dirty="0"/>
              <a:t> hi </a:t>
            </a:r>
            <a:r>
              <a:rPr lang="en-GB" dirty="0" err="1"/>
              <a:t>gymryd</a:t>
            </a:r>
            <a:r>
              <a:rPr lang="en-GB" dirty="0"/>
              <a:t> </a:t>
            </a:r>
            <a:r>
              <a:rPr lang="en-GB" dirty="0" err="1"/>
              <a:t>mor</a:t>
            </a:r>
            <a:r>
              <a:rPr lang="en-GB" dirty="0"/>
              <a:t> </a:t>
            </a:r>
            <a:r>
              <a:rPr lang="en-GB" dirty="0" err="1"/>
              <a:t>hir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ryddhau’r</a:t>
            </a:r>
            <a:r>
              <a:rPr lang="en-GB" dirty="0"/>
              <a:t> </a:t>
            </a:r>
            <a:r>
              <a:rPr lang="en-GB" dirty="0" err="1"/>
              <a:t>gwrthwynebwyr</a:t>
            </a:r>
            <a:r>
              <a:rPr lang="en-GB" dirty="0"/>
              <a:t> </a:t>
            </a:r>
            <a:r>
              <a:rPr lang="en-GB" dirty="0" err="1"/>
              <a:t>cydwybodol</a:t>
            </a:r>
            <a:r>
              <a:rPr lang="en-GB" dirty="0"/>
              <a:t>? </a:t>
            </a:r>
            <a:endParaRPr lang="en-GB" dirty="0" smtClean="0"/>
          </a:p>
          <a:p>
            <a:pPr marL="342900" lvl="0" indent="-342900">
              <a:buAutoNum type="arabicPeriod"/>
            </a:pPr>
            <a:endParaRPr lang="en-GB" dirty="0"/>
          </a:p>
          <a:p>
            <a:pPr lvl="0"/>
            <a:r>
              <a:rPr lang="en-GB" dirty="0" smtClean="0"/>
              <a:t>2.   </a:t>
            </a:r>
            <a:r>
              <a:rPr lang="en-GB" dirty="0" err="1" smtClean="0"/>
              <a:t>Ydych</a:t>
            </a:r>
            <a:r>
              <a:rPr lang="en-GB" dirty="0" smtClean="0"/>
              <a:t> </a:t>
            </a:r>
            <a:r>
              <a:rPr lang="en-GB" dirty="0" err="1"/>
              <a:t>chi’n</a:t>
            </a:r>
            <a:r>
              <a:rPr lang="en-GB" dirty="0"/>
              <a:t> </a:t>
            </a:r>
            <a:r>
              <a:rPr lang="en-GB" dirty="0" err="1"/>
              <a:t>credu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bywyd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blaen</a:t>
            </a:r>
            <a:r>
              <a:rPr lang="en-GB" dirty="0"/>
              <a:t>? </a:t>
            </a:r>
            <a:r>
              <a:rPr lang="en-GB" dirty="0" err="1"/>
              <a:t>Eglurwch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ateb</a:t>
            </a:r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44" y="3212976"/>
            <a:ext cx="3923928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Wales for peac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943" y="5615097"/>
            <a:ext cx="944224" cy="84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4" descr="DA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749306"/>
            <a:ext cx="1770247" cy="75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3" descr="logo EXTRA Large (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94" y="5600924"/>
            <a:ext cx="909755" cy="10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2" descr="Cadw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24702"/>
            <a:ext cx="2064645" cy="8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1844824"/>
            <a:ext cx="8340518" cy="3240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592" y="90872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beth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agweddau</a:t>
            </a:r>
            <a:r>
              <a:rPr lang="en-GB" dirty="0"/>
              <a:t> </a:t>
            </a:r>
            <a:r>
              <a:rPr lang="en-GB" dirty="0" err="1"/>
              <a:t>tuag</a:t>
            </a:r>
            <a:r>
              <a:rPr lang="en-GB" dirty="0"/>
              <a:t> at </a:t>
            </a:r>
            <a:r>
              <a:rPr lang="en-GB" dirty="0" err="1"/>
              <a:t>wrthwynebwyr</a:t>
            </a:r>
            <a:r>
              <a:rPr lang="en-GB" dirty="0"/>
              <a:t> </a:t>
            </a:r>
            <a:r>
              <a:rPr lang="en-GB" dirty="0" err="1"/>
              <a:t>cydwybodol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y </a:t>
            </a:r>
            <a:r>
              <a:rPr lang="en-GB" dirty="0" err="1"/>
              <a:t>rhyfel</a:t>
            </a:r>
            <a:r>
              <a:rPr lang="en-GB" dirty="0"/>
              <a:t>? </a:t>
            </a:r>
          </a:p>
          <a:p>
            <a:endParaRPr lang="en-GB" dirty="0"/>
          </a:p>
        </p:txBody>
      </p:sp>
      <p:pic>
        <p:nvPicPr>
          <p:cNvPr id="12" name="Picture 2" descr="\\SHIREHALL\trust\Joint HM-Field Services Projects\Calch Project\Publicity\Logos\BBNPA logo\bbnpa Logo_CMY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82032"/>
            <a:ext cx="728680" cy="10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259632" y="980728"/>
            <a:ext cx="67687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/>
              <a:t>Nodau</a:t>
            </a:r>
            <a:endParaRPr lang="en-GB" sz="2800" u="sng" dirty="0"/>
          </a:p>
          <a:p>
            <a:pPr algn="ctr"/>
            <a:r>
              <a:rPr lang="en-GB" sz="2800" dirty="0" err="1"/>
              <a:t>Archwilio</a:t>
            </a:r>
            <a:r>
              <a:rPr lang="en-GB" sz="2800" dirty="0"/>
              <a:t> </a:t>
            </a:r>
            <a:r>
              <a:rPr lang="en-GB" sz="2800" dirty="0" err="1"/>
              <a:t>sut</a:t>
            </a:r>
            <a:r>
              <a:rPr lang="en-GB" sz="2800" dirty="0"/>
              <a:t> </a:t>
            </a:r>
            <a:r>
              <a:rPr lang="en-GB" sz="2800" dirty="0" err="1"/>
              <a:t>oedd</a:t>
            </a:r>
            <a:r>
              <a:rPr lang="en-GB" sz="2800" dirty="0"/>
              <a:t> </a:t>
            </a:r>
            <a:r>
              <a:rPr lang="en-GB" sz="2800" dirty="0" err="1"/>
              <a:t>bywyd</a:t>
            </a:r>
            <a:r>
              <a:rPr lang="en-GB" sz="2800" dirty="0"/>
              <a:t> </a:t>
            </a:r>
            <a:r>
              <a:rPr lang="en-GB" sz="2800" dirty="0" err="1"/>
              <a:t>i’r</a:t>
            </a:r>
            <a:r>
              <a:rPr lang="en-GB" sz="2800" dirty="0"/>
              <a:t> </a:t>
            </a:r>
            <a:r>
              <a:rPr lang="en-GB" sz="2800" dirty="0" err="1"/>
              <a:t>gwrthwynebwyr</a:t>
            </a:r>
            <a:r>
              <a:rPr lang="en-GB" sz="2800" dirty="0"/>
              <a:t> </a:t>
            </a:r>
            <a:r>
              <a:rPr lang="en-GB" sz="2800" dirty="0" err="1"/>
              <a:t>cydwybodol</a:t>
            </a:r>
            <a:r>
              <a:rPr lang="en-GB" sz="2800" dirty="0"/>
              <a:t> </a:t>
            </a:r>
            <a:r>
              <a:rPr lang="en-GB" sz="2800" dirty="0" err="1"/>
              <a:t>gafodd</a:t>
            </a:r>
            <a:r>
              <a:rPr lang="en-GB" sz="2800" dirty="0"/>
              <a:t> </a:t>
            </a:r>
            <a:r>
              <a:rPr lang="en-GB" sz="2800" dirty="0" err="1"/>
              <a:t>eu</a:t>
            </a:r>
            <a:r>
              <a:rPr lang="en-GB" sz="2800" dirty="0"/>
              <a:t> </a:t>
            </a:r>
            <a:r>
              <a:rPr lang="en-GB" sz="2800" dirty="0" err="1"/>
              <a:t>hanfon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weithio</a:t>
            </a:r>
            <a:r>
              <a:rPr lang="en-GB" sz="2800" dirty="0"/>
              <a:t> </a:t>
            </a:r>
            <a:r>
              <a:rPr lang="en-GB" sz="2800" dirty="0" err="1"/>
              <a:t>yn</a:t>
            </a:r>
            <a:r>
              <a:rPr lang="en-GB" sz="2800" dirty="0"/>
              <a:t> </a:t>
            </a:r>
            <a:r>
              <a:rPr lang="en-GB" sz="2800" dirty="0" err="1"/>
              <a:t>Llyn</a:t>
            </a:r>
            <a:r>
              <a:rPr lang="en-GB" sz="2800" dirty="0"/>
              <a:t> y Fan </a:t>
            </a:r>
            <a:r>
              <a:rPr lang="en-GB" sz="2800" dirty="0" err="1" smtClean="0"/>
              <a:t>Fach</a:t>
            </a:r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r>
              <a:rPr lang="en-GB" sz="2800" dirty="0" err="1"/>
              <a:t>Darganfod</a:t>
            </a:r>
            <a:r>
              <a:rPr lang="en-GB" sz="2800" dirty="0"/>
              <a:t> </a:t>
            </a:r>
            <a:r>
              <a:rPr lang="en-GB" sz="2800" dirty="0" err="1"/>
              <a:t>beth</a:t>
            </a:r>
            <a:r>
              <a:rPr lang="en-GB" sz="2800" dirty="0"/>
              <a:t> </a:t>
            </a:r>
            <a:r>
              <a:rPr lang="en-GB" sz="2800" dirty="0" err="1"/>
              <a:t>ddigwyddodd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wrthwynebwyr</a:t>
            </a:r>
            <a:r>
              <a:rPr lang="en-GB" sz="2800" dirty="0"/>
              <a:t> </a:t>
            </a:r>
            <a:r>
              <a:rPr lang="en-GB" sz="2800" dirty="0" err="1"/>
              <a:t>cydwybodol</a:t>
            </a:r>
            <a:r>
              <a:rPr lang="en-GB" sz="2800" dirty="0"/>
              <a:t> </a:t>
            </a:r>
            <a:r>
              <a:rPr lang="en-GB" sz="2800" dirty="0" err="1"/>
              <a:t>ar</a:t>
            </a:r>
            <a:r>
              <a:rPr lang="en-GB" sz="2800" dirty="0"/>
              <a:t> </a:t>
            </a:r>
            <a:r>
              <a:rPr lang="en-GB" sz="2800" dirty="0" err="1"/>
              <a:t>ôl</a:t>
            </a:r>
            <a:r>
              <a:rPr lang="en-GB" sz="2800" dirty="0"/>
              <a:t> </a:t>
            </a:r>
            <a:r>
              <a:rPr lang="en-GB" sz="2800" dirty="0" err="1"/>
              <a:t>i’r</a:t>
            </a:r>
            <a:r>
              <a:rPr lang="en-GB" sz="2800" dirty="0"/>
              <a:t> </a:t>
            </a:r>
            <a:r>
              <a:rPr lang="en-GB" sz="2800" dirty="0" err="1"/>
              <a:t>rhyfel</a:t>
            </a:r>
            <a:r>
              <a:rPr lang="en-GB" sz="2800" dirty="0"/>
              <a:t> </a:t>
            </a:r>
            <a:r>
              <a:rPr lang="en-GB" sz="2800" dirty="0" err="1"/>
              <a:t>ddod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ben. </a:t>
            </a:r>
          </a:p>
          <a:p>
            <a:pPr algn="ctr"/>
            <a:endParaRPr lang="en-GB" sz="2800" u="sng" dirty="0"/>
          </a:p>
          <a:p>
            <a:pPr algn="ctr"/>
            <a:endParaRPr lang="en-GB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7753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61910" y="59844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Llyn</a:t>
            </a:r>
            <a:r>
              <a:rPr lang="en-GB" dirty="0" smtClean="0"/>
              <a:t> y Fan </a:t>
            </a:r>
            <a:r>
              <a:rPr lang="en-GB" dirty="0" err="1" smtClean="0"/>
              <a:t>Fach</a:t>
            </a:r>
            <a:endParaRPr lang="en-GB" dirty="0"/>
          </a:p>
        </p:txBody>
      </p:sp>
      <p:pic>
        <p:nvPicPr>
          <p:cNvPr id="2050" name="Picture 2" descr="Llanddeusant images 0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41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26469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9552" y="404664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Cyflenwad</a:t>
            </a:r>
            <a:r>
              <a:rPr lang="en-GB" b="1" dirty="0"/>
              <a:t> </a:t>
            </a:r>
            <a:r>
              <a:rPr lang="en-GB" b="1" dirty="0" err="1"/>
              <a:t>dŵr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gyfer</a:t>
            </a:r>
            <a:r>
              <a:rPr lang="en-GB" b="1" dirty="0"/>
              <a:t> </a:t>
            </a:r>
            <a:r>
              <a:rPr lang="en-GB" b="1" dirty="0" err="1"/>
              <a:t>ardal</a:t>
            </a:r>
            <a:r>
              <a:rPr lang="en-GB" b="1" dirty="0"/>
              <a:t> </a:t>
            </a:r>
            <a:r>
              <a:rPr lang="en-GB" b="1" dirty="0" err="1"/>
              <a:t>wledig</a:t>
            </a:r>
            <a:r>
              <a:rPr lang="en-GB" b="1" dirty="0"/>
              <a:t> Llanelli.</a:t>
            </a:r>
          </a:p>
          <a:p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</a:t>
            </a:r>
            <a:r>
              <a:rPr lang="en-GB" dirty="0" err="1"/>
              <a:t>blynyddoedd</a:t>
            </a:r>
            <a:r>
              <a:rPr lang="en-GB" dirty="0"/>
              <a:t> </a:t>
            </a:r>
            <a:r>
              <a:rPr lang="en-GB" dirty="0" err="1"/>
              <a:t>cynnar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20fed </a:t>
            </a:r>
            <a:r>
              <a:rPr lang="en-GB" dirty="0" err="1"/>
              <a:t>Ganrif</a:t>
            </a:r>
            <a:r>
              <a:rPr lang="en-GB" dirty="0"/>
              <a:t>, </a:t>
            </a: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Llanelli’n</a:t>
            </a:r>
            <a:r>
              <a:rPr lang="en-GB" dirty="0"/>
              <a:t> </a:t>
            </a:r>
            <a:r>
              <a:rPr lang="en-GB" dirty="0" err="1"/>
              <a:t>wynebu</a:t>
            </a:r>
            <a:r>
              <a:rPr lang="en-GB" dirty="0"/>
              <a:t> problem </a:t>
            </a:r>
            <a:r>
              <a:rPr lang="en-GB" dirty="0" err="1"/>
              <a:t>fawr</a:t>
            </a:r>
            <a:r>
              <a:rPr lang="en-GB" dirty="0"/>
              <a:t> - </a:t>
            </a:r>
            <a:r>
              <a:rPr lang="en-GB" dirty="0" err="1"/>
              <a:t>Dŵr</a:t>
            </a:r>
            <a:r>
              <a:rPr lang="en-GB" dirty="0"/>
              <a:t>! </a:t>
            </a:r>
            <a:r>
              <a:rPr lang="en-GB" dirty="0" err="1"/>
              <a:t>Doedd</a:t>
            </a:r>
            <a:r>
              <a:rPr lang="en-GB" dirty="0"/>
              <a:t> dim </a:t>
            </a:r>
            <a:r>
              <a:rPr lang="en-GB" dirty="0" err="1"/>
              <a:t>dŵr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pibellau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cyrraedd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ardal</a:t>
            </a:r>
            <a:r>
              <a:rPr lang="en-GB" dirty="0"/>
              <a:t> a </a:t>
            </a:r>
            <a:r>
              <a:rPr lang="en-GB" dirty="0" err="1"/>
              <a:t>doedd</a:t>
            </a:r>
            <a:r>
              <a:rPr lang="en-GB" dirty="0"/>
              <a:t> </a:t>
            </a:r>
            <a:r>
              <a:rPr lang="en-GB" dirty="0" err="1"/>
              <a:t>ffynhonnau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ddim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darparu</a:t>
            </a:r>
            <a:r>
              <a:rPr lang="en-GB" dirty="0"/>
              <a:t> </a:t>
            </a:r>
            <a:r>
              <a:rPr lang="en-GB" dirty="0" err="1"/>
              <a:t>digon</a:t>
            </a:r>
            <a:r>
              <a:rPr lang="en-GB" dirty="0"/>
              <a:t> o </a:t>
            </a:r>
            <a:r>
              <a:rPr lang="en-GB" dirty="0" err="1"/>
              <a:t>ddŵr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. </a:t>
            </a:r>
            <a:r>
              <a:rPr lang="en-GB" dirty="0" err="1"/>
              <a:t>Roedd</a:t>
            </a:r>
            <a:r>
              <a:rPr lang="en-GB" dirty="0"/>
              <a:t> y </a:t>
            </a:r>
            <a:r>
              <a:rPr lang="en-GB" dirty="0" err="1"/>
              <a:t>boblogaeth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codi</a:t>
            </a:r>
            <a:r>
              <a:rPr lang="en-GB" dirty="0"/>
              <a:t> 34% o 1901-1911, felly </a:t>
            </a:r>
            <a:r>
              <a:rPr lang="en-GB" dirty="0" err="1"/>
              <a:t>roedd</a:t>
            </a:r>
            <a:r>
              <a:rPr lang="en-GB" dirty="0"/>
              <a:t> y </a:t>
            </a:r>
            <a:r>
              <a:rPr lang="en-GB" dirty="0" err="1"/>
              <a:t>galw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cynyddu’n</a:t>
            </a:r>
            <a:r>
              <a:rPr lang="en-GB" dirty="0"/>
              <a:t> </a:t>
            </a:r>
            <a:r>
              <a:rPr lang="en-GB" dirty="0" err="1"/>
              <a:t>gyflym</a:t>
            </a:r>
            <a:r>
              <a:rPr lang="en-GB" dirty="0"/>
              <a:t>.</a:t>
            </a:r>
          </a:p>
          <a:p>
            <a:r>
              <a:rPr lang="en-GB" dirty="0" err="1"/>
              <a:t>Dechreuodd</a:t>
            </a:r>
            <a:r>
              <a:rPr lang="en-GB" dirty="0"/>
              <a:t> y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chwilio</a:t>
            </a:r>
            <a:r>
              <a:rPr lang="en-GB" dirty="0"/>
              <a:t> am </a:t>
            </a:r>
            <a:r>
              <a:rPr lang="en-GB" dirty="0" err="1"/>
              <a:t>atebion</a:t>
            </a:r>
            <a:r>
              <a:rPr lang="en-GB" dirty="0"/>
              <a:t>. </a:t>
            </a:r>
            <a:r>
              <a:rPr lang="en-GB" dirty="0" err="1"/>
              <a:t>Awgrymodd</a:t>
            </a:r>
            <a:r>
              <a:rPr lang="en-GB" dirty="0"/>
              <a:t> </a:t>
            </a:r>
            <a:r>
              <a:rPr lang="en-GB" dirty="0" err="1"/>
              <a:t>ficer</a:t>
            </a:r>
            <a:r>
              <a:rPr lang="en-GB" dirty="0"/>
              <a:t> Pen-</a:t>
            </a:r>
            <a:r>
              <a:rPr lang="en-GB" dirty="0" err="1"/>
              <a:t>bre</a:t>
            </a:r>
            <a:r>
              <a:rPr lang="en-GB" dirty="0"/>
              <a:t> </a:t>
            </a:r>
            <a:r>
              <a:rPr lang="en-GB" dirty="0" err="1"/>
              <a:t>lyn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agos</a:t>
            </a:r>
            <a:r>
              <a:rPr lang="en-GB" dirty="0"/>
              <a:t> at </a:t>
            </a:r>
            <a:r>
              <a:rPr lang="en-GB" dirty="0" err="1"/>
              <a:t>Landdeusant</a:t>
            </a:r>
            <a:r>
              <a:rPr lang="en-GB" dirty="0"/>
              <a:t> </a:t>
            </a:r>
            <a:r>
              <a:rPr lang="en-GB" dirty="0" err="1"/>
              <a:t>ble</a:t>
            </a:r>
            <a:r>
              <a:rPr lang="en-GB" dirty="0"/>
              <a:t> </a:t>
            </a:r>
            <a:r>
              <a:rPr lang="en-GB" dirty="0" err="1"/>
              <a:t>roedd</a:t>
            </a:r>
            <a:r>
              <a:rPr lang="en-GB" dirty="0"/>
              <a:t> e </a:t>
            </a:r>
            <a:r>
              <a:rPr lang="en-GB" dirty="0" err="1"/>
              <a:t>wedi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weinidog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flaenorol</a:t>
            </a:r>
            <a:r>
              <a:rPr lang="en-GB" dirty="0"/>
              <a:t>. </a:t>
            </a:r>
          </a:p>
          <a:p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Llyn</a:t>
            </a:r>
            <a:r>
              <a:rPr lang="en-GB" dirty="0"/>
              <a:t> y Fan </a:t>
            </a:r>
            <a:r>
              <a:rPr lang="en-GB" dirty="0" err="1"/>
              <a:t>Fach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llyn</a:t>
            </a:r>
            <a:r>
              <a:rPr lang="en-GB" dirty="0"/>
              <a:t> </a:t>
            </a:r>
            <a:r>
              <a:rPr lang="en-GB" dirty="0" err="1"/>
              <a:t>rhewlifol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10 </a:t>
            </a:r>
            <a:r>
              <a:rPr lang="en-GB" dirty="0" err="1"/>
              <a:t>milltir</a:t>
            </a:r>
            <a:r>
              <a:rPr lang="en-GB" dirty="0"/>
              <a:t> o </a:t>
            </a:r>
            <a:r>
              <a:rPr lang="en-GB" dirty="0" err="1"/>
              <a:t>Lanelli</a:t>
            </a:r>
            <a:r>
              <a:rPr lang="en-GB" dirty="0"/>
              <a:t>. </a:t>
            </a:r>
            <a:r>
              <a:rPr lang="en-GB" dirty="0" err="1"/>
              <a:t>Anfonwyd</a:t>
            </a:r>
            <a:r>
              <a:rPr lang="en-GB" dirty="0"/>
              <a:t> </a:t>
            </a:r>
            <a:r>
              <a:rPr lang="en-GB" dirty="0" err="1"/>
              <a:t>tirfesuryddion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archwilio</a:t>
            </a:r>
            <a:r>
              <a:rPr lang="en-GB" dirty="0"/>
              <a:t> a </a:t>
            </a:r>
            <a:r>
              <a:rPr lang="en-GB" dirty="0" err="1"/>
              <a:t>fyddai’n</a:t>
            </a:r>
            <a:r>
              <a:rPr lang="en-GB" dirty="0"/>
              <a:t> </a:t>
            </a:r>
            <a:r>
              <a:rPr lang="en-GB" dirty="0" err="1"/>
              <a:t>ddewis</a:t>
            </a:r>
            <a:r>
              <a:rPr lang="en-GB" dirty="0"/>
              <a:t> </a:t>
            </a:r>
            <a:r>
              <a:rPr lang="en-GB" dirty="0" err="1"/>
              <a:t>ymarferol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beidio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llanelli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0968"/>
            <a:ext cx="3304861" cy="30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350100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‘Mae </a:t>
            </a:r>
            <a:r>
              <a:rPr lang="en-GB" i="1" dirty="0" err="1"/>
              <a:t>Llyn</a:t>
            </a:r>
            <a:r>
              <a:rPr lang="en-GB" i="1" dirty="0"/>
              <a:t>  y Fan </a:t>
            </a:r>
            <a:r>
              <a:rPr lang="en-GB" i="1" dirty="0" err="1"/>
              <a:t>fel</a:t>
            </a:r>
            <a:r>
              <a:rPr lang="en-GB" i="1" dirty="0"/>
              <a:t> </a:t>
            </a:r>
            <a:r>
              <a:rPr lang="en-GB" i="1" dirty="0" err="1"/>
              <a:t>pe</a:t>
            </a:r>
            <a:r>
              <a:rPr lang="en-GB" i="1" dirty="0"/>
              <a:t> </a:t>
            </a:r>
            <a:r>
              <a:rPr lang="en-GB" i="1" dirty="0" err="1"/>
              <a:t>bai’n</a:t>
            </a:r>
            <a:r>
              <a:rPr lang="en-GB" i="1" dirty="0"/>
              <a:t> </a:t>
            </a:r>
            <a:r>
              <a:rPr lang="en-GB" i="1" dirty="0" err="1"/>
              <a:t>sefyll</a:t>
            </a:r>
            <a:r>
              <a:rPr lang="en-GB" i="1" dirty="0"/>
              <a:t> </a:t>
            </a:r>
            <a:r>
              <a:rPr lang="en-GB" i="1" dirty="0" err="1"/>
              <a:t>ar</a:t>
            </a:r>
            <a:r>
              <a:rPr lang="en-GB" i="1" dirty="0"/>
              <a:t> </a:t>
            </a:r>
            <a:r>
              <a:rPr lang="en-GB" i="1" dirty="0" err="1"/>
              <a:t>ei</a:t>
            </a:r>
            <a:r>
              <a:rPr lang="en-GB" i="1" dirty="0"/>
              <a:t> ben </a:t>
            </a:r>
            <a:r>
              <a:rPr lang="en-GB" i="1" dirty="0" err="1"/>
              <a:t>ei</a:t>
            </a:r>
            <a:r>
              <a:rPr lang="en-GB" i="1" dirty="0"/>
              <a:t> </a:t>
            </a:r>
            <a:r>
              <a:rPr lang="en-GB" i="1" dirty="0" err="1"/>
              <a:t>hun</a:t>
            </a:r>
            <a:r>
              <a:rPr lang="en-GB" i="1" dirty="0"/>
              <a:t> </a:t>
            </a:r>
            <a:r>
              <a:rPr lang="en-GB" i="1" dirty="0" err="1"/>
              <a:t>yn</a:t>
            </a:r>
            <a:r>
              <a:rPr lang="en-GB" i="1" dirty="0"/>
              <a:t> y </a:t>
            </a:r>
            <a:r>
              <a:rPr lang="en-GB" i="1" dirty="0" err="1"/>
              <a:t>cae</a:t>
            </a:r>
            <a:r>
              <a:rPr lang="en-GB" i="1" dirty="0"/>
              <a:t>.’ </a:t>
            </a:r>
            <a:endParaRPr lang="en-GB" i="1" dirty="0" smtClean="0"/>
          </a:p>
          <a:p>
            <a:endParaRPr lang="en-GB" i="1" dirty="0"/>
          </a:p>
          <a:p>
            <a:endParaRPr lang="en-GB" dirty="0"/>
          </a:p>
          <a:p>
            <a:r>
              <a:rPr lang="en-GB" i="1" dirty="0"/>
              <a:t>‘Ni </a:t>
            </a:r>
            <a:r>
              <a:rPr lang="en-GB" i="1" dirty="0" err="1"/>
              <a:t>fydd</a:t>
            </a:r>
            <a:r>
              <a:rPr lang="en-GB" i="1" dirty="0"/>
              <a:t> </a:t>
            </a:r>
            <a:r>
              <a:rPr lang="en-GB" i="1" dirty="0" err="1"/>
              <a:t>unrhyw</a:t>
            </a:r>
            <a:r>
              <a:rPr lang="en-GB" i="1" dirty="0"/>
              <a:t> </a:t>
            </a:r>
            <a:r>
              <a:rPr lang="en-GB" i="1" dirty="0" err="1"/>
              <a:t>ffynhonnell</a:t>
            </a:r>
            <a:r>
              <a:rPr lang="en-GB" i="1" dirty="0"/>
              <a:t> </a:t>
            </a:r>
            <a:r>
              <a:rPr lang="en-GB" i="1" dirty="0" err="1"/>
              <a:t>arall</a:t>
            </a:r>
            <a:r>
              <a:rPr lang="en-GB" i="1" dirty="0"/>
              <a:t> </a:t>
            </a:r>
            <a:r>
              <a:rPr lang="en-GB" i="1" dirty="0" err="1"/>
              <a:t>yn</a:t>
            </a:r>
            <a:r>
              <a:rPr lang="en-GB" i="1" dirty="0"/>
              <a:t> </a:t>
            </a:r>
            <a:r>
              <a:rPr lang="en-GB" i="1" dirty="0" err="1"/>
              <a:t>ateb</a:t>
            </a:r>
            <a:r>
              <a:rPr lang="en-GB" i="1" dirty="0"/>
              <a:t> </a:t>
            </a:r>
            <a:r>
              <a:rPr lang="en-GB" i="1" dirty="0" err="1"/>
              <a:t>gofynion</a:t>
            </a:r>
            <a:r>
              <a:rPr lang="en-GB" i="1" dirty="0"/>
              <a:t> </a:t>
            </a:r>
            <a:r>
              <a:rPr lang="en-GB" i="1" dirty="0" err="1"/>
              <a:t>yr</a:t>
            </a:r>
            <a:r>
              <a:rPr lang="en-GB" i="1" dirty="0"/>
              <a:t> </a:t>
            </a:r>
            <a:r>
              <a:rPr lang="en-GB" i="1" dirty="0" err="1"/>
              <a:t>achos</a:t>
            </a:r>
            <a:r>
              <a:rPr lang="en-GB" i="1" dirty="0"/>
              <a:t>.’  </a:t>
            </a:r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0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46544" y="836712"/>
            <a:ext cx="4176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Penderfynwyd</a:t>
            </a:r>
            <a:r>
              <a:rPr lang="en-GB" dirty="0"/>
              <a:t> y </a:t>
            </a:r>
            <a:r>
              <a:rPr lang="en-GB" dirty="0" err="1"/>
              <a:t>byddai</a:t>
            </a:r>
            <a:r>
              <a:rPr lang="en-GB" dirty="0"/>
              <a:t> </a:t>
            </a:r>
            <a:r>
              <a:rPr lang="en-GB" dirty="0" err="1"/>
              <a:t>Llyn</a:t>
            </a:r>
            <a:r>
              <a:rPr lang="en-GB" dirty="0"/>
              <a:t> y Fan </a:t>
            </a:r>
            <a:r>
              <a:rPr lang="en-GB" dirty="0" err="1"/>
              <a:t>Fach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</a:t>
            </a:r>
            <a:r>
              <a:rPr lang="en-GB" dirty="0" err="1"/>
              <a:t>ddelfrydol</a:t>
            </a:r>
            <a:r>
              <a:rPr lang="en-GB" dirty="0"/>
              <a:t> o </a:t>
            </a:r>
            <a:r>
              <a:rPr lang="en-GB" dirty="0" err="1"/>
              <a:t>ddŵr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ardal</a:t>
            </a:r>
            <a:r>
              <a:rPr lang="en-GB" dirty="0"/>
              <a:t> </a:t>
            </a:r>
            <a:r>
              <a:rPr lang="en-GB" dirty="0" err="1"/>
              <a:t>wledig</a:t>
            </a:r>
            <a:r>
              <a:rPr lang="en-GB" dirty="0"/>
              <a:t> Llanelli, felly </a:t>
            </a:r>
            <a:r>
              <a:rPr lang="en-GB" dirty="0" err="1"/>
              <a:t>cymeradwywyd</a:t>
            </a:r>
            <a:r>
              <a:rPr lang="en-GB" dirty="0"/>
              <a:t> y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1912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ddechrau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1914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dod</a:t>
            </a:r>
            <a:r>
              <a:rPr lang="en-GB" dirty="0"/>
              <a:t> o </a:t>
            </a:r>
            <a:r>
              <a:rPr lang="en-GB" dirty="0" err="1"/>
              <a:t>hyd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gontractwyr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ymgymryd</a:t>
            </a:r>
            <a:r>
              <a:rPr lang="en-GB" dirty="0"/>
              <a:t> â </a:t>
            </a:r>
            <a:r>
              <a:rPr lang="en-GB" dirty="0" err="1"/>
              <a:t>thasg</a:t>
            </a:r>
            <a:r>
              <a:rPr lang="en-GB" dirty="0"/>
              <a:t> </a:t>
            </a:r>
            <a:r>
              <a:rPr lang="en-GB" dirty="0" err="1"/>
              <a:t>mor</a:t>
            </a:r>
            <a:r>
              <a:rPr lang="en-GB" dirty="0"/>
              <a:t> </a:t>
            </a:r>
            <a:r>
              <a:rPr lang="en-GB" dirty="0" err="1"/>
              <a:t>enfawr</a:t>
            </a:r>
            <a:r>
              <a:rPr lang="en-GB" dirty="0"/>
              <a:t>.</a:t>
            </a:r>
          </a:p>
          <a:p>
            <a:r>
              <a:rPr lang="en-GB" dirty="0"/>
              <a:t>  </a:t>
            </a:r>
          </a:p>
          <a:p>
            <a:r>
              <a:rPr lang="en-GB" dirty="0" err="1"/>
              <a:t>Daethpwyd</a:t>
            </a:r>
            <a:r>
              <a:rPr lang="en-GB" dirty="0"/>
              <a:t> â 175 o </a:t>
            </a:r>
            <a:r>
              <a:rPr lang="en-GB" dirty="0" err="1"/>
              <a:t>nafis</a:t>
            </a:r>
            <a:r>
              <a:rPr lang="en-GB" dirty="0"/>
              <a:t> draw o </a:t>
            </a:r>
            <a:r>
              <a:rPr lang="en-GB" dirty="0" err="1"/>
              <a:t>Iwerddon</a:t>
            </a:r>
            <a:r>
              <a:rPr lang="en-GB" dirty="0"/>
              <a:t> (term a </a:t>
            </a:r>
            <a:r>
              <a:rPr lang="en-GB" dirty="0" err="1"/>
              <a:t>ddefnyddiwyd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ddisgrifio</a:t>
            </a:r>
            <a:r>
              <a:rPr lang="en-GB" dirty="0"/>
              <a:t> </a:t>
            </a:r>
            <a:r>
              <a:rPr lang="en-GB" dirty="0" err="1"/>
              <a:t>llafurwyr</a:t>
            </a:r>
            <a:r>
              <a:rPr lang="en-GB" dirty="0"/>
              <a:t> </a:t>
            </a:r>
            <a:r>
              <a:rPr lang="en-GB" dirty="0" err="1"/>
              <a:t>corfforol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brosiectau</a:t>
            </a:r>
            <a:r>
              <a:rPr lang="en-GB" dirty="0"/>
              <a:t> </a:t>
            </a:r>
            <a:r>
              <a:rPr lang="en-GB" dirty="0" err="1"/>
              <a:t>peirianneg</a:t>
            </a:r>
            <a:r>
              <a:rPr lang="en-GB" dirty="0"/>
              <a:t> </a:t>
            </a:r>
            <a:r>
              <a:rPr lang="en-GB" dirty="0" err="1"/>
              <a:t>sifil</a:t>
            </a:r>
            <a:r>
              <a:rPr lang="en-GB" dirty="0"/>
              <a:t> </a:t>
            </a:r>
            <a:r>
              <a:rPr lang="en-GB" dirty="0" err="1"/>
              <a:t>mawr</a:t>
            </a:r>
            <a:r>
              <a:rPr lang="en-GB" dirty="0"/>
              <a:t>)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creu</a:t>
            </a:r>
            <a:r>
              <a:rPr lang="en-GB" dirty="0"/>
              <a:t> </a:t>
            </a:r>
            <a:r>
              <a:rPr lang="en-GB" dirty="0" err="1"/>
              <a:t>swmp</a:t>
            </a:r>
            <a:r>
              <a:rPr lang="en-GB" dirty="0"/>
              <a:t> y </a:t>
            </a:r>
            <a:r>
              <a:rPr lang="en-GB" dirty="0" err="1"/>
              <a:t>gweithlu</a:t>
            </a:r>
            <a:r>
              <a:rPr lang="en-GB" dirty="0"/>
              <a:t>. </a:t>
            </a:r>
            <a:r>
              <a:rPr lang="en-GB" dirty="0" err="1"/>
              <a:t>Fodd</a:t>
            </a:r>
            <a:r>
              <a:rPr lang="en-GB" dirty="0"/>
              <a:t> </a:t>
            </a:r>
            <a:r>
              <a:rPr lang="en-GB" dirty="0" err="1"/>
              <a:t>bynnag</a:t>
            </a:r>
            <a:r>
              <a:rPr lang="en-GB" dirty="0"/>
              <a:t>, </a:t>
            </a: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amodau’n</a:t>
            </a:r>
            <a:r>
              <a:rPr lang="en-GB" dirty="0"/>
              <a:t> </a:t>
            </a:r>
            <a:r>
              <a:rPr lang="en-GB" dirty="0" err="1"/>
              <a:t>anodd</a:t>
            </a:r>
            <a:r>
              <a:rPr lang="en-GB" dirty="0"/>
              <a:t>. </a:t>
            </a:r>
            <a:r>
              <a:rPr lang="en-GB" dirty="0" err="1"/>
              <a:t>Roedd</a:t>
            </a:r>
            <a:r>
              <a:rPr lang="en-GB" dirty="0"/>
              <a:t> y </a:t>
            </a:r>
            <a:r>
              <a:rPr lang="en-GB" dirty="0" err="1"/>
              <a:t>daith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safle’n</a:t>
            </a:r>
            <a:r>
              <a:rPr lang="en-GB" dirty="0"/>
              <a:t> </a:t>
            </a:r>
            <a:r>
              <a:rPr lang="en-GB" dirty="0" err="1"/>
              <a:t>arw</a:t>
            </a:r>
            <a:r>
              <a:rPr lang="en-GB" dirty="0"/>
              <a:t> a </a:t>
            </a:r>
            <a:r>
              <a:rPr lang="en-GB" dirty="0" err="1"/>
              <a:t>serth</a:t>
            </a:r>
            <a:r>
              <a:rPr lang="en-GB" dirty="0"/>
              <a:t> a </a:t>
            </a:r>
            <a:r>
              <a:rPr lang="en-GB" dirty="0" err="1"/>
              <a:t>chan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y </a:t>
            </a:r>
            <a:r>
              <a:rPr lang="en-GB" dirty="0" err="1"/>
              <a:t>safle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uchder</a:t>
            </a:r>
            <a:r>
              <a:rPr lang="en-GB" dirty="0"/>
              <a:t> o 1,200 </a:t>
            </a:r>
            <a:r>
              <a:rPr lang="en-GB" dirty="0" err="1"/>
              <a:t>troedfedd</a:t>
            </a:r>
            <a:r>
              <a:rPr lang="en-GB" dirty="0"/>
              <a:t>, </a:t>
            </a:r>
            <a:r>
              <a:rPr lang="en-GB" dirty="0" err="1"/>
              <a:t>roedd</a:t>
            </a:r>
            <a:r>
              <a:rPr lang="en-GB" dirty="0"/>
              <a:t> y </a:t>
            </a:r>
            <a:r>
              <a:rPr lang="en-GB" dirty="0" err="1"/>
              <a:t>tywydd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amodau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anodd</a:t>
            </a:r>
            <a:r>
              <a:rPr lang="en-GB" dirty="0"/>
              <a:t>. </a:t>
            </a:r>
            <a:r>
              <a:rPr lang="en-GB" dirty="0" err="1"/>
              <a:t>Gwrthododd</a:t>
            </a:r>
            <a:r>
              <a:rPr lang="en-GB" dirty="0"/>
              <a:t> y </a:t>
            </a:r>
            <a:r>
              <a:rPr lang="en-GB" dirty="0" err="1"/>
              <a:t>nafis</a:t>
            </a:r>
            <a:r>
              <a:rPr lang="en-GB" dirty="0"/>
              <a:t> o </a:t>
            </a:r>
            <a:r>
              <a:rPr lang="en-GB" dirty="0" err="1"/>
              <a:t>Iwerddon</a:t>
            </a:r>
            <a:r>
              <a:rPr lang="en-GB" dirty="0"/>
              <a:t> </a:t>
            </a:r>
            <a:r>
              <a:rPr lang="en-GB" dirty="0" err="1"/>
              <a:t>weithio</a:t>
            </a:r>
            <a:r>
              <a:rPr lang="en-GB" dirty="0"/>
              <a:t> </a:t>
            </a:r>
            <a:r>
              <a:rPr lang="en-GB" dirty="0" err="1"/>
              <a:t>yna</a:t>
            </a:r>
            <a:r>
              <a:rPr lang="en-GB" dirty="0"/>
              <a:t> ac </a:t>
            </a:r>
            <a:r>
              <a:rPr lang="en-GB" dirty="0" err="1"/>
              <a:t>fe</a:t>
            </a:r>
            <a:r>
              <a:rPr lang="en-GB" dirty="0"/>
              <a:t> </a:t>
            </a:r>
            <a:r>
              <a:rPr lang="en-GB" dirty="0" err="1"/>
              <a:t>adawon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.</a:t>
            </a:r>
          </a:p>
          <a:p>
            <a:r>
              <a:rPr lang="en-GB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217670" cy="27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Ym</a:t>
            </a:r>
            <a:r>
              <a:rPr lang="en-GB" dirty="0"/>
              <a:t> 1916, </a:t>
            </a:r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tua</a:t>
            </a:r>
            <a:r>
              <a:rPr lang="en-GB" dirty="0"/>
              <a:t> 150-200 o </a:t>
            </a:r>
            <a:r>
              <a:rPr lang="en-GB" dirty="0" err="1"/>
              <a:t>wrthwynebwyr</a:t>
            </a:r>
            <a:r>
              <a:rPr lang="en-GB" dirty="0"/>
              <a:t> </a:t>
            </a:r>
            <a:r>
              <a:rPr lang="en-GB" dirty="0" err="1"/>
              <a:t>cydwybodol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trosglwyddo</a:t>
            </a:r>
            <a:r>
              <a:rPr lang="en-GB" dirty="0"/>
              <a:t> o </a:t>
            </a:r>
            <a:r>
              <a:rPr lang="en-GB" dirty="0" err="1"/>
              <a:t>garchardai</a:t>
            </a:r>
            <a:r>
              <a:rPr lang="en-GB" dirty="0"/>
              <a:t> </a:t>
            </a:r>
            <a:r>
              <a:rPr lang="en-GB" dirty="0" err="1"/>
              <a:t>amrywiol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Lloegr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cwblhau’r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. </a:t>
            </a:r>
            <a:r>
              <a:rPr lang="en-GB" dirty="0" err="1"/>
              <a:t>Roedden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byw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safle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dau</a:t>
            </a:r>
            <a:r>
              <a:rPr lang="en-GB" dirty="0"/>
              <a:t> </a:t>
            </a:r>
            <a:r>
              <a:rPr lang="en-GB" dirty="0" err="1"/>
              <a:t>gwt</a:t>
            </a:r>
            <a:r>
              <a:rPr lang="en-GB" dirty="0"/>
              <a:t>; </a:t>
            </a: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hefyd</a:t>
            </a:r>
            <a:r>
              <a:rPr lang="en-GB" dirty="0"/>
              <a:t> cwt </a:t>
            </a:r>
            <a:r>
              <a:rPr lang="en-GB" dirty="0" err="1"/>
              <a:t>coginio</a:t>
            </a:r>
            <a:r>
              <a:rPr lang="en-GB" dirty="0"/>
              <a:t>, cwt </a:t>
            </a:r>
            <a:r>
              <a:rPr lang="en-GB" dirty="0" err="1"/>
              <a:t>golchi</a:t>
            </a:r>
            <a:r>
              <a:rPr lang="en-GB" dirty="0"/>
              <a:t> </a:t>
            </a:r>
            <a:r>
              <a:rPr lang="en-GB" dirty="0" err="1"/>
              <a:t>dillad</a:t>
            </a:r>
            <a:r>
              <a:rPr lang="en-GB" dirty="0"/>
              <a:t>, </a:t>
            </a:r>
            <a:r>
              <a:rPr lang="en-GB" dirty="0" err="1"/>
              <a:t>siop</a:t>
            </a:r>
            <a:r>
              <a:rPr lang="en-GB" dirty="0"/>
              <a:t> a </a:t>
            </a:r>
            <a:r>
              <a:rPr lang="en-GB" dirty="0" err="1"/>
              <a:t>chwt</a:t>
            </a:r>
            <a:r>
              <a:rPr lang="en-GB" dirty="0"/>
              <a:t> </a:t>
            </a:r>
            <a:r>
              <a:rPr lang="en-GB" dirty="0" err="1"/>
              <a:t>bychan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gweithredu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ysbyty</a:t>
            </a:r>
            <a:r>
              <a:rPr lang="en-GB" dirty="0"/>
              <a:t>.</a:t>
            </a:r>
          </a:p>
          <a:p>
            <a:r>
              <a:rPr lang="en-GB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132856"/>
            <a:ext cx="6912768" cy="42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60" y="69269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GB" dirty="0" smtClean="0"/>
              <a:t>Pam </a:t>
            </a:r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gwrthwynebwyr</a:t>
            </a:r>
            <a:r>
              <a:rPr lang="en-GB" dirty="0"/>
              <a:t> </a:t>
            </a:r>
            <a:r>
              <a:rPr lang="en-GB" dirty="0" err="1"/>
              <a:t>cydwybodol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trosglwyddo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weithio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Llyn</a:t>
            </a:r>
            <a:r>
              <a:rPr lang="en-GB" dirty="0"/>
              <a:t> y Fan </a:t>
            </a:r>
            <a:r>
              <a:rPr lang="en-GB" dirty="0" err="1"/>
              <a:t>Fach</a:t>
            </a:r>
            <a:r>
              <a:rPr lang="en-GB" dirty="0" smtClean="0"/>
              <a:t>?</a:t>
            </a:r>
          </a:p>
          <a:p>
            <a:pPr marL="342900" lvl="0" indent="-342900">
              <a:buAutoNum type="arabicPeriod"/>
            </a:pPr>
            <a:endParaRPr lang="en-GB" dirty="0"/>
          </a:p>
          <a:p>
            <a:pPr lvl="0"/>
            <a:r>
              <a:rPr lang="en-GB" dirty="0" smtClean="0"/>
              <a:t>2.   Beth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darlun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 o </a:t>
            </a:r>
            <a:r>
              <a:rPr lang="en-GB" dirty="0" err="1"/>
              <a:t>gasgliad</a:t>
            </a:r>
            <a:r>
              <a:rPr lang="en-GB" dirty="0"/>
              <a:t> Mary Walmsley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ddweud</a:t>
            </a:r>
            <a:r>
              <a:rPr lang="en-GB" dirty="0"/>
              <a:t> </a:t>
            </a:r>
            <a:r>
              <a:rPr lang="en-GB" dirty="0" err="1"/>
              <a:t>wrthoch</a:t>
            </a:r>
            <a:r>
              <a:rPr lang="en-GB" dirty="0"/>
              <a:t> chi am </a:t>
            </a:r>
            <a:r>
              <a:rPr lang="en-GB" dirty="0" err="1"/>
              <a:t>amodau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a </a:t>
            </a:r>
            <a:r>
              <a:rPr lang="en-GB" dirty="0" err="1"/>
              <a:t>byw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Llyn</a:t>
            </a:r>
            <a:r>
              <a:rPr lang="en-GB" dirty="0"/>
              <a:t> y Fan </a:t>
            </a:r>
            <a:r>
              <a:rPr lang="en-GB" dirty="0" err="1"/>
              <a:t>Fach</a:t>
            </a:r>
            <a:r>
              <a:rPr lang="en-GB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10204"/>
            <a:ext cx="6192688" cy="4049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4288" y="5243606"/>
            <a:ext cx="1629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/>
              <a:t>Braslun</a:t>
            </a:r>
            <a:r>
              <a:rPr lang="en-GB" sz="1200" i="1" dirty="0"/>
              <a:t> a </a:t>
            </a:r>
            <a:r>
              <a:rPr lang="en-GB" sz="1200" i="1" dirty="0" err="1"/>
              <a:t>gymerwyd</a:t>
            </a:r>
            <a:r>
              <a:rPr lang="en-GB" sz="1200" i="1" dirty="0"/>
              <a:t> o </a:t>
            </a:r>
            <a:r>
              <a:rPr lang="en-GB" sz="1200" i="1" dirty="0" err="1"/>
              <a:t>lyfr</a:t>
            </a:r>
            <a:r>
              <a:rPr lang="en-GB" sz="1200" i="1" dirty="0"/>
              <a:t> </a:t>
            </a:r>
            <a:r>
              <a:rPr lang="en-GB" sz="1200" i="1" dirty="0" err="1"/>
              <a:t>llofnodion</a:t>
            </a:r>
            <a:r>
              <a:rPr lang="en-GB" sz="1200" i="1" dirty="0"/>
              <a:t> Peter Davies, o </a:t>
            </a:r>
            <a:r>
              <a:rPr lang="en-GB" sz="1200" i="1" dirty="0" err="1"/>
              <a:t>gasgliad</a:t>
            </a:r>
            <a:r>
              <a:rPr lang="en-GB" sz="1200" i="1" dirty="0"/>
              <a:t> Mary Walmsley.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480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24936" cy="59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7661"/>
            <a:ext cx="8136904" cy="6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695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Sarah Rees</cp:lastModifiedBy>
  <cp:revision>30</cp:revision>
  <dcterms:created xsi:type="dcterms:W3CDTF">2017-04-12T08:18:30Z</dcterms:created>
  <dcterms:modified xsi:type="dcterms:W3CDTF">2018-04-03T13:06:07Z</dcterms:modified>
</cp:coreProperties>
</file>