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5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2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7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3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8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4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62" y="2492896"/>
            <a:ext cx="2021384" cy="2487217"/>
          </a:xfrm>
          <a:prstGeom prst="rect">
            <a:avLst/>
          </a:prstGeom>
        </p:spPr>
      </p:pic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2118743" y="908720"/>
            <a:ext cx="4742325" cy="11971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Science</a:t>
            </a:r>
            <a:endParaRPr lang="en-GB" sz="3600" b="1" kern="10" dirty="0" smtClean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  <a:p>
            <a:pPr algn="ctr" rtl="0">
              <a:buNone/>
            </a:pPr>
            <a:r>
              <a:rPr lang="en-GB" sz="3600" b="1" kern="10" spc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Unit </a:t>
            </a: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4</a:t>
            </a:r>
            <a:endParaRPr lang="en-GB" sz="3600" b="1" kern="10" spc="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98" y="5859720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16" descr="BBT logo EXTRA 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588" y="5895259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962" y="5895259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954" y="5800882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19" descr="WAG_Whi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41" y="5859720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0" descr="DAT logo clear background l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47" y="5869835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71600" y="764704"/>
            <a:ext cx="7427168" cy="311600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All of these questions have one thing in common.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is it?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3501008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</a:rPr>
              <a:t>NEUTRALISATION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03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46" name="Picture 2" descr="CAL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066" y="2561483"/>
            <a:ext cx="1584176" cy="166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1268760"/>
            <a:ext cx="7632847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45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The chicken or the egg?</a:t>
            </a:r>
          </a:p>
        </p:txBody>
      </p:sp>
      <p:pic>
        <p:nvPicPr>
          <p:cNvPr id="1026" name="Picture 2" descr="C:\Users\Sarah\AppData\Local\Microsoft\Windows\Temporary Internet Files\Content.IE5\R3Q20SRX\MP9004310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15817"/>
            <a:ext cx="3212976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rc_mi" descr="eg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65104"/>
            <a:ext cx="936104" cy="88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5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irc_mi" descr="bone-in-vineg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2592288" cy="4010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rc_mi" descr="eg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455" y="4149080"/>
            <a:ext cx="936104" cy="88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rc_mi" descr="ANd9GcTzpTSjh9hVW3leKuUcnVMRsPJ1u7JKx8xnGZ-nH7DOFLv-RQEjK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03364"/>
            <a:ext cx="2857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51920" y="1700808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do you think will happen to the chicken bones and egg that have been left to soak in the vinegar?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 descr="http://www.kidney-support.org/uploads/allimg/130523/15-13052311492M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33337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7984" y="1988840"/>
            <a:ext cx="41044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happens when we add baking soda to the vinegar we soaked the bones and egg in?</a:t>
            </a:r>
          </a:p>
          <a:p>
            <a:endParaRPr lang="en-GB" sz="2400" dirty="0"/>
          </a:p>
          <a:p>
            <a:r>
              <a:rPr lang="en-GB" sz="2400" dirty="0" smtClean="0"/>
              <a:t>Is baking soda an acid or alkali?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4797152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Write down your observations.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6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Sarah\AppData\Local\Microsoft\Windows\Temporary Internet Files\Content.IE5\R3Q20SRX\MC90043801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8" y="836712"/>
            <a:ext cx="36004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39952" y="2230830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If a wasp stings you, you should put vinegar on the sting – why?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727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1556792"/>
            <a:ext cx="4075646" cy="276490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But if a bee stings you, you should put baking soda on it.  Can you think why?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Users\Sarah\AppData\Local\Microsoft\Windows\Temporary Internet Files\Content.IE5\R3Q20SRX\MC9001512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2952328" cy="317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9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924944"/>
            <a:ext cx="8229600" cy="195720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Acid in our mouth can damage our teeth.  We use tooth paste every day to neutralise the acid.  Toothpaste is an ………..?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 descr="C:\Users\Sarah\AppData\Local\Microsoft\Windows\Temporary Internet Files\Content.IE5\2SUVEJ24\MC9003125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649"/>
            <a:ext cx="413318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5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 descr="C:\Users\Sarah\AppData\Local\Microsoft\Windows\Temporary Internet Files\Content.IE5\R3Q20SRX\MC900001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79231"/>
            <a:ext cx="2376264" cy="342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779912" y="1052736"/>
            <a:ext cx="4773216" cy="3829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When we get indigestion we take indigestion tablets.  </a:t>
            </a:r>
          </a:p>
          <a:p>
            <a:pPr marL="0" indent="0">
              <a:buNone/>
            </a:pPr>
            <a:r>
              <a:rPr lang="en-GB" dirty="0" smtClean="0"/>
              <a:t>Indigestion is caused by too much acid in the stomach.  What do indigestion tablets do and how?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1600201"/>
            <a:ext cx="3826768" cy="311600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Soil is sometimes acidic,  what do farmers add to the field to help their crops grow? And Why?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C:\Users\Sarah\AppData\Local\Microsoft\Windows\Temporary Internet Files\Content.IE5\OYR95GD0\MC9000551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78" y="1340768"/>
            <a:ext cx="3704376" cy="337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0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186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Sarah Rees</cp:lastModifiedBy>
  <cp:revision>22</cp:revision>
  <dcterms:created xsi:type="dcterms:W3CDTF">2014-01-29T14:54:08Z</dcterms:created>
  <dcterms:modified xsi:type="dcterms:W3CDTF">2014-12-16T15:22:22Z</dcterms:modified>
</cp:coreProperties>
</file>