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2" autoAdjust="0"/>
    <p:restoredTop sz="94660"/>
  </p:normalViewPr>
  <p:slideViewPr>
    <p:cSldViewPr>
      <p:cViewPr varScale="1">
        <p:scale>
          <a:sx n="87" d="100"/>
          <a:sy n="8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8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6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9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8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5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57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3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60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07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9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03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7A5AA-D3F1-40E7-B011-23227C0020B8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91396-F0A0-457B-96D9-F2D891020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561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2267471" y="652207"/>
            <a:ext cx="4687365" cy="12691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History</a:t>
            </a:r>
          </a:p>
          <a:p>
            <a:pPr algn="ctr" rtl="0">
              <a:buNone/>
            </a:pPr>
            <a:r>
              <a:rPr lang="en-GB" sz="3600" b="1" kern="10" spc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Unit </a:t>
            </a:r>
            <a:r>
              <a:rPr lang="en-GB" sz="3600" b="1" kern="10" spc="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1 </a:t>
            </a:r>
            <a:endParaRPr lang="en-GB" sz="3600" b="1" kern="10" spc="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461" y="2420888"/>
            <a:ext cx="2021384" cy="24872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5805264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18" descr="BBT logo EXTRA Large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7826" y="5840803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5840803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2192" y="5746426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2" name="Picture 21" descr="WAG_White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0679" y="5805264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3" name="Picture 22" descr="DAT logo clear background lge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7585" y="5815379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0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2595" y="404664"/>
            <a:ext cx="6552728" cy="491454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9548" y="5301208"/>
            <a:ext cx="1190791" cy="124794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5479427"/>
            <a:ext cx="2394558" cy="102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49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5661248"/>
            <a:ext cx="2038095" cy="876191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823" y="1556792"/>
            <a:ext cx="2592288" cy="317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1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14687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</a:t>
            </a:r>
          </a:p>
          <a:p>
            <a:pPr marL="0" indent="0" algn="ctr">
              <a:buNone/>
            </a:pPr>
            <a:endParaRPr lang="en-GB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investigate the life and death of David Davies 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Sarah\AppData\Local\Microsoft\Windows\Temporary Internet Files\Content.IE5\0RKV6IQL\MC900216576[1]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3" y="2852936"/>
            <a:ext cx="251611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2618" y="5479427"/>
            <a:ext cx="2394558" cy="102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48680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1884 a man called David Davies, aged just 22 years old died very suddenly.  We are going to investigate what happened to him.</a:t>
            </a:r>
            <a:endParaRPr lang="en-GB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arah\AppData\Local\Microsoft\Windows\Temporary Internet Files\Content.IE5\FX340T1A\MC900251743[1]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3270" y="2780928"/>
            <a:ext cx="2920874" cy="21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896" y="5434866"/>
            <a:ext cx="2394558" cy="102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915" y="908720"/>
            <a:ext cx="8097520" cy="3352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37793" y="332656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Kristen ITC" pitchFamily="66" charset="0"/>
              </a:rPr>
              <a:t>This is where David Davies died.</a:t>
            </a:r>
            <a:endParaRPr lang="en-GB" sz="2400" dirty="0">
              <a:latin typeface="Kristen ITC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1669" y="45811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where David died. </a:t>
            </a:r>
            <a:r>
              <a:rPr lang="en-GB" sz="2400" dirty="0" smtClean="0">
                <a:latin typeface="Kristen ITC" pitchFamily="66" charset="0"/>
              </a:rPr>
              <a:t>?</a:t>
            </a:r>
            <a:endParaRPr lang="en-GB" sz="2400" dirty="0">
              <a:latin typeface="Kristen ITC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5444929"/>
            <a:ext cx="2394558" cy="102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139675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to split into groups, look at some sources and investigate further!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5" name="Picture 3" descr="C:\Users\Sarah\AppData\Local\Microsoft\Windows\Temporary Internet Files\Content.IE5\FZAD2XRA\MC9004326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2204864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Sarah\AppData\Local\Microsoft\Windows\Temporary Internet Files\Content.IE5\6GH79YML\MC9004414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3875" y="5373216"/>
            <a:ext cx="2394558" cy="102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3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836712"/>
            <a:ext cx="7200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Each group choose 2 pupils to visit another group.</a:t>
            </a:r>
          </a:p>
          <a:p>
            <a:endParaRPr lang="en-GB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pupils each visit a different group to gather as much information as possible  (Without looking at the groups sources and A3 sheet)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Remaining group members must give information to visiting group members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(Without looking at your groups sources and A3 sheet)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2618" y="5479427"/>
            <a:ext cx="2394558" cy="102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Sarah\AppData\Local\Microsoft\Windows\Temporary Internet Files\Content.IE5\FX340T1A\MC91021635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1700808"/>
            <a:ext cx="436245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115191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Time to share what you have learnt!</a:t>
            </a:r>
            <a:endParaRPr lang="en-GB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2618" y="5458317"/>
            <a:ext cx="2394558" cy="102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60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863284" cy="64087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326827"/>
            <a:ext cx="6207121" cy="613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9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133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Duncan Schlee</cp:lastModifiedBy>
  <cp:revision>15</cp:revision>
  <dcterms:created xsi:type="dcterms:W3CDTF">2013-03-27T10:24:43Z</dcterms:created>
  <dcterms:modified xsi:type="dcterms:W3CDTF">2015-02-26T14:49:43Z</dcterms:modified>
</cp:coreProperties>
</file>