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95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6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2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7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33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8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0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7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1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DBC8B-1051-4A17-9504-7F38EB364ED1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D488E-C577-4C83-A93A-DAA01E97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94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62" y="2492896"/>
            <a:ext cx="2021384" cy="2487217"/>
          </a:xfrm>
          <a:prstGeom prst="rect">
            <a:avLst/>
          </a:prstGeom>
        </p:spPr>
      </p:pic>
      <p:sp>
        <p:nvSpPr>
          <p:cNvPr id="15" name="WordArt 2"/>
          <p:cNvSpPr>
            <a:spLocks noChangeArrowheads="1" noChangeShapeType="1" noTextEdit="1"/>
          </p:cNvSpPr>
          <p:nvPr/>
        </p:nvSpPr>
        <p:spPr bwMode="auto">
          <a:xfrm>
            <a:off x="2051720" y="647651"/>
            <a:ext cx="5263429" cy="14401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Geography</a:t>
            </a:r>
            <a:endParaRPr lang="en-GB" sz="3600" b="1" kern="10" dirty="0" smtClean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  <a:p>
            <a:pPr algn="ctr" rtl="0">
              <a:buNone/>
            </a:pPr>
            <a:r>
              <a:rPr lang="en-GB" sz="3600" b="1" kern="10" spc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Unit </a:t>
            </a:r>
            <a:r>
              <a:rPr lang="en-GB" sz="3600" b="1" kern="10" spc="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3 </a:t>
            </a:r>
            <a:endParaRPr lang="en-GB" sz="3600" b="1" kern="10" spc="0" dirty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98" y="5889865"/>
            <a:ext cx="1214686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7" name="Picture 16" descr="BBT logo EXTRA Lar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588" y="5925404"/>
            <a:ext cx="594320" cy="6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962" y="5925404"/>
            <a:ext cx="2580681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954" y="5831027"/>
            <a:ext cx="1665634" cy="72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" name="Picture 19" descr="WAG_Whi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441" y="5889865"/>
            <a:ext cx="768173" cy="62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1" name="Picture 20" descr="DAT logo clear background l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347" y="5899980"/>
            <a:ext cx="1467946" cy="62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2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31" y="2276872"/>
            <a:ext cx="8085046" cy="39773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8631" y="102137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features of the site are clearer using the </a:t>
            </a:r>
            <a:r>
              <a:rPr lang="en-GB" sz="2400" dirty="0" err="1"/>
              <a:t>lidar</a:t>
            </a:r>
            <a:r>
              <a:rPr lang="en-GB" sz="24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11759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What is </a:t>
            </a:r>
            <a:r>
              <a:rPr lang="en-GB" dirty="0" err="1" smtClean="0"/>
              <a:t>LiDAR</a:t>
            </a:r>
            <a:r>
              <a:rPr lang="en-GB" dirty="0" smtClean="0"/>
              <a:t>?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5" descr="figure1_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6400" y="2971069"/>
            <a:ext cx="4716395" cy="3410259"/>
          </a:xfrm>
          <a:prstGeom prst="rect">
            <a:avLst/>
          </a:prstGeom>
          <a:noFill/>
        </p:spPr>
      </p:pic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216909" y="1700808"/>
            <a:ext cx="821898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b="0" dirty="0" smtClean="0"/>
              <a:t>Use a laser to measure distance.</a:t>
            </a:r>
          </a:p>
          <a:p>
            <a:pPr marL="0" indent="0">
              <a:buFontTx/>
              <a:buNone/>
            </a:pPr>
            <a:endParaRPr lang="en-GB" sz="2400" b="0" dirty="0" smtClean="0"/>
          </a:p>
          <a:p>
            <a:r>
              <a:rPr lang="en-GB" sz="2400" b="0" dirty="0" smtClean="0"/>
              <a:t>Can penetrate some surfaces so multiple returns are recorded.</a:t>
            </a:r>
          </a:p>
          <a:p>
            <a:pPr marL="0" indent="0">
              <a:buNone/>
            </a:pPr>
            <a:endParaRPr lang="en-GB" sz="2400" b="0" dirty="0" smtClean="0"/>
          </a:p>
          <a:p>
            <a:pPr marL="914400" lvl="2" indent="0">
              <a:buNone/>
            </a:pPr>
            <a:r>
              <a:rPr lang="en-GB" b="0" dirty="0" smtClean="0"/>
              <a:t>- Difference can give </a:t>
            </a:r>
          </a:p>
          <a:p>
            <a:pPr marL="457200" lvl="1" indent="0">
              <a:buNone/>
            </a:pPr>
            <a:r>
              <a:rPr lang="en-GB" sz="2400" b="0" dirty="0" smtClean="0"/>
              <a:t>	height of structures </a:t>
            </a:r>
          </a:p>
          <a:p>
            <a:pPr marL="457200" lvl="1" indent="0">
              <a:buNone/>
            </a:pPr>
            <a:endParaRPr lang="en-GB" b="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68861" y="980728"/>
            <a:ext cx="5284585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>
                <a:latin typeface="Comic Sans MS" pitchFamily="66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kern="0" noProof="0" dirty="0" smtClean="0">
                <a:solidFill>
                  <a:srgbClr val="FF0000"/>
                </a:solidFill>
                <a:latin typeface="Century Gothic" pitchFamily="34" charset="0"/>
                <a:ea typeface="+mj-ea"/>
                <a:cs typeface="+mj-cs"/>
              </a:rPr>
              <a:t>Li</a:t>
            </a:r>
            <a:r>
              <a:rPr lang="en-GB" kern="0" noProof="0" dirty="0" smtClean="0">
                <a:solidFill>
                  <a:srgbClr val="00428A"/>
                </a:solidFill>
                <a:latin typeface="Century Gothic" pitchFamily="34" charset="0"/>
                <a:ea typeface="+mj-ea"/>
                <a:cs typeface="+mj-cs"/>
              </a:rPr>
              <a:t>ght </a:t>
            </a:r>
            <a:r>
              <a:rPr lang="en-GB" kern="0" noProof="0" dirty="0" smtClean="0">
                <a:solidFill>
                  <a:srgbClr val="FF0000"/>
                </a:solidFill>
                <a:latin typeface="Century Gothic" pitchFamily="34" charset="0"/>
                <a:ea typeface="+mj-ea"/>
                <a:cs typeface="+mj-cs"/>
              </a:rPr>
              <a:t>D</a:t>
            </a:r>
            <a:r>
              <a:rPr lang="en-GB" kern="0" noProof="0" dirty="0" smtClean="0">
                <a:solidFill>
                  <a:srgbClr val="00428A"/>
                </a:solidFill>
                <a:latin typeface="Century Gothic" pitchFamily="34" charset="0"/>
                <a:ea typeface="+mj-ea"/>
                <a:cs typeface="+mj-cs"/>
              </a:rPr>
              <a:t>etection </a:t>
            </a:r>
            <a:r>
              <a:rPr lang="en-GB" kern="0" noProof="0" dirty="0" smtClean="0">
                <a:solidFill>
                  <a:srgbClr val="FF0000"/>
                </a:solidFill>
                <a:latin typeface="Century Gothic" pitchFamily="34" charset="0"/>
                <a:ea typeface="+mj-ea"/>
                <a:cs typeface="+mj-cs"/>
              </a:rPr>
              <a:t>A</a:t>
            </a:r>
            <a:r>
              <a:rPr lang="en-GB" kern="0" noProof="0" dirty="0" smtClean="0">
                <a:solidFill>
                  <a:srgbClr val="00428A"/>
                </a:solidFill>
                <a:latin typeface="Century Gothic" pitchFamily="34" charset="0"/>
                <a:ea typeface="+mj-ea"/>
                <a:cs typeface="+mj-cs"/>
              </a:rPr>
              <a:t>nd </a:t>
            </a:r>
            <a:r>
              <a:rPr lang="en-GB" kern="0" noProof="0" dirty="0" smtClean="0">
                <a:solidFill>
                  <a:srgbClr val="FF0000"/>
                </a:solidFill>
                <a:latin typeface="Century Gothic" pitchFamily="34" charset="0"/>
                <a:ea typeface="+mj-ea"/>
                <a:cs typeface="+mj-cs"/>
              </a:rPr>
              <a:t>R</a:t>
            </a:r>
            <a:r>
              <a:rPr lang="en-GB" kern="0" noProof="0" dirty="0" smtClean="0">
                <a:solidFill>
                  <a:srgbClr val="00428A"/>
                </a:solidFill>
                <a:latin typeface="Century Gothic" pitchFamily="34" charset="0"/>
                <a:ea typeface="+mj-ea"/>
                <a:cs typeface="+mj-cs"/>
              </a:rPr>
              <a:t>anging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are the differences before and after the quarrying?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5715"/>
              </p:ext>
            </p:extLst>
          </p:nvPr>
        </p:nvGraphicFramePr>
        <p:xfrm>
          <a:off x="1558559" y="1846091"/>
          <a:ext cx="6105190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595"/>
                <a:gridCol w="3052595"/>
              </a:tblGrid>
              <a:tr h="540060">
                <a:tc>
                  <a:txBody>
                    <a:bodyPr/>
                    <a:lstStyle/>
                    <a:p>
                      <a:r>
                        <a:rPr lang="en-GB" dirty="0" smtClean="0"/>
                        <a:t>Before</a:t>
                      </a:r>
                      <a:r>
                        <a:rPr lang="en-GB" baseline="0" dirty="0" smtClean="0"/>
                        <a:t> quarrying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After quarrying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Sarah\AppData\Local\Microsoft\Windows\Temporary Internet Files\Content.IE5\80BV23J1\MP90044836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7" y="1916832"/>
            <a:ext cx="567073" cy="71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rah\AppData\Local\Microsoft\Windows\Temporary Internet Files\Content.IE5\2SUVEJ24\MP90038473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28" y="2006221"/>
            <a:ext cx="634504" cy="26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arah\AppData\Local\Microsoft\Windows\Temporary Internet Files\Content.IE5\R3Q20SRX\MP90043936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9" y="4618857"/>
            <a:ext cx="932148" cy="621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arah\AppData\Local\Microsoft\Windows\Temporary Internet Files\Content.IE5\2SUVEJ24\MC90044605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537" y="4618857"/>
            <a:ext cx="1218486" cy="75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arah\AppData\Local\Microsoft\Windows\Temporary Internet Files\Content.IE5\OYR95GD0\MC900433932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155" y="2964371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arah\AppData\Local\Microsoft\Windows\Temporary Internet Files\Content.IE5\80BV23J1\MC90005510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67" y="3140968"/>
            <a:ext cx="949695" cy="86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6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you changed your mind?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789040"/>
            <a:ext cx="8229600" cy="1324744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Was quarrying on the Black Mountain a good or bad </a:t>
            </a:r>
            <a:r>
              <a:rPr lang="en-GB" dirty="0" smtClean="0"/>
              <a:t>thing?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C:\Users\Sarah\AppData\Local\Microsoft\Windows\Temporary Internet Files\Content.IE5\R3Q20SRX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628800"/>
            <a:ext cx="1206500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7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5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Imagine your group is a panel working for the council planning department.  You have given permission for a lime quarry to go ahead however after the quarrying ends you have to decide what will happen to the site and what it will be used for.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5" name="Picture 3" descr="C:\Users\Sarah\AppData\Local\Microsoft\Windows\Temporary Internet Files\Content.IE5\OYR95GD0\MC9002404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19471"/>
            <a:ext cx="1827886" cy="125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arah\AppData\Local\Microsoft\Windows\Temporary Internet Files\Content.IE5\R3Q20SRX\MC90043492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3314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9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122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What is LiDAR? </vt:lpstr>
      <vt:lpstr>What are the differences before and after the quarrying?</vt:lpstr>
      <vt:lpstr>Have you changed your mind?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Rees</dc:creator>
  <cp:lastModifiedBy>Sarah Rees</cp:lastModifiedBy>
  <cp:revision>9</cp:revision>
  <dcterms:created xsi:type="dcterms:W3CDTF">2014-01-29T14:54:08Z</dcterms:created>
  <dcterms:modified xsi:type="dcterms:W3CDTF">2014-12-16T11:19:36Z</dcterms:modified>
</cp:coreProperties>
</file>