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95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86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42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47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33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8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70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0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7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41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DBC8B-1051-4A17-9504-7F38EB364ED1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94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62" y="2492896"/>
            <a:ext cx="2021384" cy="2487217"/>
          </a:xfrm>
          <a:prstGeom prst="rect">
            <a:avLst/>
          </a:prstGeom>
        </p:spPr>
      </p:pic>
      <p:sp>
        <p:nvSpPr>
          <p:cNvPr id="15" name="WordArt 2"/>
          <p:cNvSpPr>
            <a:spLocks noChangeArrowheads="1" noChangeShapeType="1" noTextEdit="1"/>
          </p:cNvSpPr>
          <p:nvPr/>
        </p:nvSpPr>
        <p:spPr bwMode="auto">
          <a:xfrm>
            <a:off x="2118743" y="908720"/>
            <a:ext cx="4742325" cy="11971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err="1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Gwyddoniaeth</a:t>
            </a:r>
            <a:endParaRPr lang="en-GB" sz="3600" b="1" kern="10" dirty="0">
              <a:ln w="25400" algn="ctr">
                <a:solidFill>
                  <a:srgbClr val="FFFF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dist="29783" dir="6914402" algn="ctr" rotWithShape="0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  <a:p>
            <a:pPr algn="ctr"/>
            <a:r>
              <a:rPr lang="en-GB" sz="3600" b="1" kern="10" dirty="0" err="1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Uned</a:t>
            </a:r>
            <a:r>
              <a:rPr lang="en-GB" sz="3600" b="1" kern="10" dirty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 </a:t>
            </a:r>
            <a:r>
              <a:rPr lang="en-GB" sz="3600" b="1" kern="1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4</a:t>
            </a:r>
            <a:endParaRPr lang="en-GB" sz="3600" b="1" kern="10" dirty="0">
              <a:ln w="25400" algn="ctr">
                <a:solidFill>
                  <a:srgbClr val="FFFF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dist="29783" dir="6914402" algn="ctr" rotWithShape="0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98" y="5859720"/>
            <a:ext cx="1214686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7" name="Picture 16" descr="BBT logo EXTRA Lar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588" y="5895259"/>
            <a:ext cx="594320" cy="64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962" y="5895259"/>
            <a:ext cx="2580681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954" y="5800882"/>
            <a:ext cx="1665634" cy="728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0" name="Picture 19" descr="WAG_Whit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441" y="5859720"/>
            <a:ext cx="768173" cy="629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1" name="Picture 20" descr="DAT logo clear background l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347" y="5869835"/>
            <a:ext cx="1467946" cy="62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22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71600" y="764704"/>
            <a:ext cx="7427168" cy="3116002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Mae </a:t>
            </a:r>
            <a:r>
              <a:rPr lang="en-GB" dirty="0" err="1"/>
              <a:t>gan</a:t>
            </a:r>
            <a:r>
              <a:rPr lang="en-GB" dirty="0"/>
              <a:t> y </a:t>
            </a:r>
            <a:r>
              <a:rPr lang="en-GB" dirty="0" err="1"/>
              <a:t>cwestiynau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gyd</a:t>
            </a:r>
            <a:r>
              <a:rPr lang="en-GB" dirty="0"/>
              <a:t> un </a:t>
            </a:r>
            <a:r>
              <a:rPr lang="en-GB" dirty="0" err="1"/>
              <a:t>peth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gyffredin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Beth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dirty="0" err="1"/>
              <a:t>hwnnw</a:t>
            </a:r>
            <a:r>
              <a:rPr lang="en-GB" dirty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2640" y="3415720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rgbClr val="FF0000"/>
                </a:solidFill>
              </a:rPr>
              <a:t>NIWTRALEIDDIO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03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146" name="Picture 2" descr="CAL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066" y="2561483"/>
            <a:ext cx="1584176" cy="1663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4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755576" y="1268760"/>
            <a:ext cx="7632847" cy="1368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45"/>
              </a:avLst>
            </a:prstTxWarp>
          </a:bodyPr>
          <a:lstStyle/>
          <a:p>
            <a:r>
              <a:rPr lang="en-GB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Yr</a:t>
            </a:r>
            <a:r>
              <a:rPr lang="en-GB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</a:t>
            </a:r>
            <a:r>
              <a:rPr lang="en-GB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ynteu’r</a:t>
            </a:r>
            <a:r>
              <a:rPr lang="en-GB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iâr</a:t>
            </a:r>
            <a:r>
              <a:rPr lang="en-GB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pic>
        <p:nvPicPr>
          <p:cNvPr id="1026" name="Picture 2" descr="C:\Users\Sarah\AppData\Local\Microsoft\Windows\Temporary Internet Files\Content.IE5\R3Q20SRX\MP90043101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15817"/>
            <a:ext cx="3212976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rc_mi" descr="eg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365104"/>
            <a:ext cx="936104" cy="88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59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irc_mi" descr="bone-in-vineg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2592288" cy="4010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rc_mi" descr="eg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455" y="4149080"/>
            <a:ext cx="936104" cy="88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rc_mi" descr="ANd9GcTzpTSjh9hVW3leKuUcnVMRsPJ1u7JKx8xnGZ-nH7DOFLv-RQEjK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503364"/>
            <a:ext cx="28575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51920" y="1700808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Beth </a:t>
            </a:r>
            <a:r>
              <a:rPr lang="en-GB" sz="2400" dirty="0" err="1"/>
              <a:t>ydych</a:t>
            </a:r>
            <a:r>
              <a:rPr lang="en-GB" sz="2400" dirty="0"/>
              <a:t> </a:t>
            </a:r>
            <a:r>
              <a:rPr lang="en-GB" sz="2400" dirty="0" err="1"/>
              <a:t>chi’n</a:t>
            </a:r>
            <a:r>
              <a:rPr lang="en-GB" sz="2400" dirty="0"/>
              <a:t> </a:t>
            </a:r>
            <a:r>
              <a:rPr lang="en-GB" sz="2400" dirty="0" err="1"/>
              <a:t>ei</a:t>
            </a:r>
            <a:r>
              <a:rPr lang="en-GB" sz="2400" dirty="0"/>
              <a:t> </a:t>
            </a:r>
            <a:r>
              <a:rPr lang="en-GB" sz="2400" dirty="0" err="1"/>
              <a:t>feddwl</a:t>
            </a:r>
            <a:r>
              <a:rPr lang="en-GB" sz="2400" dirty="0"/>
              <a:t> </a:t>
            </a:r>
            <a:r>
              <a:rPr lang="en-GB" sz="2400" dirty="0" err="1"/>
              <a:t>fydd</a:t>
            </a:r>
            <a:r>
              <a:rPr lang="en-GB" sz="2400" dirty="0"/>
              <a:t> </a:t>
            </a:r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digwydd</a:t>
            </a:r>
            <a:r>
              <a:rPr lang="en-GB" sz="2400" dirty="0"/>
              <a:t> </a:t>
            </a:r>
            <a:r>
              <a:rPr lang="en-GB" sz="2400" dirty="0" err="1"/>
              <a:t>i’r</a:t>
            </a:r>
            <a:r>
              <a:rPr lang="en-GB" sz="2400" dirty="0"/>
              <a:t> </a:t>
            </a:r>
            <a:r>
              <a:rPr lang="en-GB" sz="2400" dirty="0" err="1"/>
              <a:t>esgyrn</a:t>
            </a:r>
            <a:r>
              <a:rPr lang="en-GB" sz="2400" dirty="0"/>
              <a:t> </a:t>
            </a:r>
            <a:r>
              <a:rPr lang="en-GB" sz="2400" dirty="0" err="1"/>
              <a:t>cyw</a:t>
            </a:r>
            <a:r>
              <a:rPr lang="en-GB" sz="2400" dirty="0"/>
              <a:t> </a:t>
            </a:r>
            <a:r>
              <a:rPr lang="en-GB" sz="2400" dirty="0" err="1"/>
              <a:t>iâr</a:t>
            </a:r>
            <a:r>
              <a:rPr lang="en-GB" sz="2400" dirty="0"/>
              <a:t> </a:t>
            </a:r>
            <a:r>
              <a:rPr lang="en-GB" sz="2400" dirty="0" err="1"/>
              <a:t>a’r</a:t>
            </a:r>
            <a:r>
              <a:rPr lang="en-GB" sz="2400" dirty="0"/>
              <a:t> </a:t>
            </a:r>
            <a:r>
              <a:rPr lang="en-GB" sz="2400" dirty="0" err="1"/>
              <a:t>wy</a:t>
            </a:r>
            <a:r>
              <a:rPr lang="en-GB" sz="2400" dirty="0"/>
              <a:t> </a:t>
            </a:r>
            <a:r>
              <a:rPr lang="en-GB" sz="2400" dirty="0" err="1"/>
              <a:t>sydd</a:t>
            </a:r>
            <a:r>
              <a:rPr lang="en-GB" sz="2400" dirty="0"/>
              <a:t> </a:t>
            </a:r>
            <a:r>
              <a:rPr lang="en-GB" sz="2400" dirty="0" err="1"/>
              <a:t>wedi’u</a:t>
            </a:r>
            <a:r>
              <a:rPr lang="en-GB" sz="2400" dirty="0"/>
              <a:t> </a:t>
            </a:r>
            <a:r>
              <a:rPr lang="en-GB" sz="2400" dirty="0" err="1"/>
              <a:t>gadael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fwydo</a:t>
            </a:r>
            <a:r>
              <a:rPr lang="en-GB" sz="2400" dirty="0"/>
              <a:t> </a:t>
            </a:r>
            <a:r>
              <a:rPr lang="en-GB" sz="2400" dirty="0" err="1"/>
              <a:t>yn</a:t>
            </a:r>
            <a:r>
              <a:rPr lang="en-GB" sz="2400" dirty="0"/>
              <a:t> y </a:t>
            </a:r>
            <a:r>
              <a:rPr lang="en-GB" sz="2400" dirty="0" err="1"/>
              <a:t>finegr</a:t>
            </a:r>
            <a:r>
              <a:rPr lang="en-GB" sz="24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28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4" name="Picture 2" descr="http://www.kidney-support.org/uploads/allimg/130523/15-13052311492M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3333750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3968" y="1124744"/>
            <a:ext cx="410445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Beth </a:t>
            </a:r>
            <a:r>
              <a:rPr lang="en-GB" sz="2400" dirty="0" err="1"/>
              <a:t>sy’n</a:t>
            </a:r>
            <a:r>
              <a:rPr lang="en-GB" sz="2400" dirty="0"/>
              <a:t> </a:t>
            </a:r>
            <a:r>
              <a:rPr lang="en-GB" sz="2400" dirty="0" err="1"/>
              <a:t>digwydd</a:t>
            </a:r>
            <a:r>
              <a:rPr lang="en-GB" sz="2400" dirty="0"/>
              <a:t> pan </a:t>
            </a:r>
            <a:r>
              <a:rPr lang="en-GB" sz="2400" dirty="0" err="1"/>
              <a:t>fyddwn</a:t>
            </a:r>
            <a:r>
              <a:rPr lang="en-GB" sz="2400" dirty="0"/>
              <a:t> </a:t>
            </a:r>
            <a:r>
              <a:rPr lang="en-GB" sz="2400" dirty="0" err="1"/>
              <a:t>ni’n</a:t>
            </a:r>
            <a:r>
              <a:rPr lang="en-GB" sz="2400" dirty="0"/>
              <a:t> </a:t>
            </a:r>
            <a:r>
              <a:rPr lang="en-GB" sz="2400" dirty="0" err="1"/>
              <a:t>ychwanegu</a:t>
            </a:r>
            <a:r>
              <a:rPr lang="en-GB" sz="2400" dirty="0"/>
              <a:t> soda </a:t>
            </a:r>
            <a:r>
              <a:rPr lang="en-GB" sz="2400" dirty="0" err="1"/>
              <a:t>pobi</a:t>
            </a:r>
            <a:r>
              <a:rPr lang="en-GB" sz="2400" dirty="0"/>
              <a:t> at y </a:t>
            </a:r>
            <a:r>
              <a:rPr lang="en-GB" sz="2400" dirty="0" err="1"/>
              <a:t>finegr</a:t>
            </a:r>
            <a:r>
              <a:rPr lang="en-GB" sz="2400" dirty="0"/>
              <a:t> </a:t>
            </a:r>
            <a:r>
              <a:rPr lang="en-GB" sz="2400" dirty="0" err="1"/>
              <a:t>roedden</a:t>
            </a:r>
            <a:r>
              <a:rPr lang="en-GB" sz="2400" dirty="0"/>
              <a:t> </a:t>
            </a:r>
            <a:r>
              <a:rPr lang="en-GB" sz="2400" dirty="0" err="1"/>
              <a:t>ni</a:t>
            </a:r>
            <a:r>
              <a:rPr lang="en-GB" sz="2400" dirty="0"/>
              <a:t> </a:t>
            </a:r>
            <a:r>
              <a:rPr lang="en-GB" sz="2400" dirty="0" err="1"/>
              <a:t>wedi</a:t>
            </a:r>
            <a:r>
              <a:rPr lang="en-GB" sz="2400" dirty="0"/>
              <a:t> </a:t>
            </a:r>
            <a:r>
              <a:rPr lang="en-GB" sz="2400" dirty="0" err="1"/>
              <a:t>mwydo’r</a:t>
            </a:r>
            <a:r>
              <a:rPr lang="en-GB" sz="2400" dirty="0"/>
              <a:t> </a:t>
            </a:r>
            <a:r>
              <a:rPr lang="en-GB" sz="2400" dirty="0" err="1"/>
              <a:t>esgyrn</a:t>
            </a:r>
            <a:r>
              <a:rPr lang="en-GB" sz="2400" dirty="0"/>
              <a:t> </a:t>
            </a:r>
            <a:r>
              <a:rPr lang="en-GB" sz="2400" dirty="0" err="1"/>
              <a:t>a’r</a:t>
            </a:r>
            <a:r>
              <a:rPr lang="en-GB" sz="2400" dirty="0"/>
              <a:t> </a:t>
            </a:r>
            <a:r>
              <a:rPr lang="en-GB" sz="2400" dirty="0" err="1"/>
              <a:t>wyau</a:t>
            </a:r>
            <a:r>
              <a:rPr lang="en-GB" sz="2400" dirty="0"/>
              <a:t> </a:t>
            </a:r>
            <a:r>
              <a:rPr lang="en-GB" sz="2400" dirty="0" err="1"/>
              <a:t>ynddo</a:t>
            </a:r>
            <a:r>
              <a:rPr lang="en-GB" sz="2400" dirty="0"/>
              <a:t>? </a:t>
            </a:r>
          </a:p>
          <a:p>
            <a:endParaRPr lang="en-GB" sz="2400" dirty="0"/>
          </a:p>
          <a:p>
            <a:r>
              <a:rPr lang="en-GB" sz="2400" dirty="0"/>
              <a:t>Ai </a:t>
            </a:r>
            <a:r>
              <a:rPr lang="en-GB" sz="2400" dirty="0" err="1"/>
              <a:t>asid</a:t>
            </a:r>
            <a:r>
              <a:rPr lang="en-GB" sz="2400" dirty="0"/>
              <a:t> </a:t>
            </a:r>
            <a:r>
              <a:rPr lang="en-GB" sz="2400" dirty="0" err="1"/>
              <a:t>neu</a:t>
            </a:r>
            <a:r>
              <a:rPr lang="en-GB" sz="2400" dirty="0"/>
              <a:t> </a:t>
            </a:r>
            <a:r>
              <a:rPr lang="en-GB" sz="2400" dirty="0" err="1"/>
              <a:t>alcali</a:t>
            </a:r>
            <a:r>
              <a:rPr lang="en-GB" sz="2400" dirty="0"/>
              <a:t> </a:t>
            </a:r>
            <a:r>
              <a:rPr lang="en-GB" sz="2400" dirty="0" err="1"/>
              <a:t>ydy</a:t>
            </a:r>
            <a:r>
              <a:rPr lang="en-GB" sz="2400" dirty="0"/>
              <a:t> soda </a:t>
            </a:r>
            <a:r>
              <a:rPr lang="en-GB" sz="2400" dirty="0" err="1"/>
              <a:t>pobl</a:t>
            </a:r>
            <a:r>
              <a:rPr lang="en-GB" sz="2400" dirty="0" smtClean="0"/>
              <a:t>?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312664" y="4791567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/>
              <a:t>Ysgrifennwch</a:t>
            </a:r>
            <a:r>
              <a:rPr lang="en-GB" sz="2400" dirty="0"/>
              <a:t> </a:t>
            </a:r>
            <a:r>
              <a:rPr lang="en-GB" sz="2400" dirty="0" err="1"/>
              <a:t>eich</a:t>
            </a:r>
            <a:r>
              <a:rPr lang="en-GB" sz="2400" dirty="0"/>
              <a:t> </a:t>
            </a:r>
            <a:r>
              <a:rPr lang="en-GB" sz="2400" dirty="0" err="1"/>
              <a:t>arsylwadau</a:t>
            </a:r>
            <a:r>
              <a:rPr lang="en-GB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9168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Sarah\AppData\Local\Microsoft\Windows\Temporary Internet Files\Content.IE5\R3Q20SRX\MC90043801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28" y="836712"/>
            <a:ext cx="360040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39952" y="2230830"/>
            <a:ext cx="43204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Os</a:t>
            </a:r>
            <a:r>
              <a:rPr lang="en-GB" sz="3200" dirty="0"/>
              <a:t> </a:t>
            </a:r>
            <a:r>
              <a:rPr lang="en-GB" sz="3200" dirty="0" err="1"/>
              <a:t>bydd</a:t>
            </a:r>
            <a:r>
              <a:rPr lang="en-GB" sz="3200" dirty="0"/>
              <a:t> </a:t>
            </a:r>
            <a:r>
              <a:rPr lang="en-GB" sz="3200" dirty="0" err="1"/>
              <a:t>gwenynen</a:t>
            </a:r>
            <a:r>
              <a:rPr lang="en-GB" sz="3200" dirty="0"/>
              <a:t> </a:t>
            </a:r>
            <a:r>
              <a:rPr lang="en-GB" sz="3200" dirty="0" err="1"/>
              <a:t>feirch</a:t>
            </a:r>
            <a:r>
              <a:rPr lang="en-GB" sz="3200" dirty="0"/>
              <a:t> </a:t>
            </a:r>
            <a:r>
              <a:rPr lang="en-GB" sz="3200" dirty="0" err="1"/>
              <a:t>yn</a:t>
            </a:r>
            <a:r>
              <a:rPr lang="en-GB" sz="3200" dirty="0"/>
              <a:t> </a:t>
            </a:r>
            <a:r>
              <a:rPr lang="en-GB" sz="3200" dirty="0" err="1"/>
              <a:t>eich</a:t>
            </a:r>
            <a:r>
              <a:rPr lang="en-GB" sz="3200" dirty="0"/>
              <a:t> </a:t>
            </a:r>
            <a:r>
              <a:rPr lang="en-GB" sz="3200" dirty="0" err="1"/>
              <a:t>pigo</a:t>
            </a:r>
            <a:r>
              <a:rPr lang="en-GB" sz="3200" dirty="0"/>
              <a:t>, </a:t>
            </a:r>
            <a:r>
              <a:rPr lang="en-GB" sz="3200" dirty="0" err="1"/>
              <a:t>dylech</a:t>
            </a:r>
            <a:r>
              <a:rPr lang="en-GB" sz="3200" dirty="0"/>
              <a:t> </a:t>
            </a:r>
            <a:r>
              <a:rPr lang="en-GB" sz="3200" dirty="0" err="1"/>
              <a:t>roi</a:t>
            </a:r>
            <a:r>
              <a:rPr lang="en-GB" sz="3200" dirty="0"/>
              <a:t> </a:t>
            </a:r>
            <a:r>
              <a:rPr lang="en-GB" sz="3200" dirty="0" err="1"/>
              <a:t>finegr</a:t>
            </a:r>
            <a:r>
              <a:rPr lang="en-GB" sz="3200" dirty="0"/>
              <a:t> </a:t>
            </a:r>
            <a:r>
              <a:rPr lang="en-GB" sz="3200" dirty="0" err="1"/>
              <a:t>ar</a:t>
            </a:r>
            <a:r>
              <a:rPr lang="en-GB" sz="3200" dirty="0"/>
              <a:t> y </a:t>
            </a:r>
            <a:r>
              <a:rPr lang="en-GB" sz="3200" dirty="0" err="1"/>
              <a:t>colyn</a:t>
            </a:r>
            <a:r>
              <a:rPr lang="en-GB" sz="3200" dirty="0"/>
              <a:t> – pam? </a:t>
            </a:r>
          </a:p>
        </p:txBody>
      </p:sp>
    </p:spTree>
    <p:extLst>
      <p:ext uri="{BB962C8B-B14F-4D97-AF65-F5344CB8AC3E}">
        <p14:creationId xmlns:p14="http://schemas.microsoft.com/office/powerpoint/2010/main" val="157278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0" y="1556792"/>
            <a:ext cx="4075646" cy="2764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/>
              <a:t>Ond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bydd</a:t>
            </a:r>
            <a:r>
              <a:rPr lang="en-GB" dirty="0"/>
              <a:t> </a:t>
            </a:r>
            <a:r>
              <a:rPr lang="en-GB" dirty="0" err="1"/>
              <a:t>gwenynen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eich</a:t>
            </a:r>
            <a:r>
              <a:rPr lang="en-GB" dirty="0"/>
              <a:t> </a:t>
            </a:r>
            <a:r>
              <a:rPr lang="en-GB" dirty="0" err="1"/>
              <a:t>pigo</a:t>
            </a:r>
            <a:r>
              <a:rPr lang="en-GB" dirty="0"/>
              <a:t>, </a:t>
            </a:r>
            <a:r>
              <a:rPr lang="en-GB" dirty="0" err="1"/>
              <a:t>dylech</a:t>
            </a:r>
            <a:r>
              <a:rPr lang="en-GB" dirty="0"/>
              <a:t> </a:t>
            </a:r>
            <a:r>
              <a:rPr lang="en-GB" dirty="0" err="1"/>
              <a:t>roi</a:t>
            </a:r>
            <a:r>
              <a:rPr lang="en-GB" dirty="0"/>
              <a:t> soda </a:t>
            </a:r>
            <a:r>
              <a:rPr lang="en-GB" dirty="0" err="1"/>
              <a:t>pobi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colyn</a:t>
            </a:r>
            <a:r>
              <a:rPr lang="en-GB" dirty="0"/>
              <a:t>. </a:t>
            </a:r>
            <a:r>
              <a:rPr lang="en-GB" dirty="0" err="1"/>
              <a:t>Ydych</a:t>
            </a:r>
            <a:r>
              <a:rPr lang="en-GB" dirty="0"/>
              <a:t> </a:t>
            </a:r>
            <a:r>
              <a:rPr lang="en-GB" dirty="0" err="1"/>
              <a:t>chi’n</a:t>
            </a:r>
            <a:r>
              <a:rPr lang="en-GB" dirty="0"/>
              <a:t> </a:t>
            </a:r>
            <a:r>
              <a:rPr lang="en-GB" dirty="0" err="1"/>
              <a:t>gallu</a:t>
            </a:r>
            <a:r>
              <a:rPr lang="en-GB" dirty="0"/>
              <a:t> </a:t>
            </a:r>
            <a:r>
              <a:rPr lang="en-GB" dirty="0" err="1"/>
              <a:t>meddwl</a:t>
            </a:r>
            <a:r>
              <a:rPr lang="en-GB" dirty="0"/>
              <a:t> pam? 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C:\Users\Sarah\AppData\Local\Microsoft\Windows\Temporary Internet Files\Content.IE5\R3Q20SRX\MC9001512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2952328" cy="317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92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54" y="2924944"/>
            <a:ext cx="8229600" cy="19572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Mae </a:t>
            </a:r>
            <a:r>
              <a:rPr lang="en-GB" dirty="0" err="1"/>
              <a:t>asid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cegau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gallu</a:t>
            </a:r>
            <a:r>
              <a:rPr lang="en-GB" dirty="0"/>
              <a:t> </a:t>
            </a:r>
            <a:r>
              <a:rPr lang="en-GB" dirty="0" err="1"/>
              <a:t>gwneud</a:t>
            </a:r>
            <a:r>
              <a:rPr lang="en-GB" dirty="0"/>
              <a:t> </a:t>
            </a:r>
            <a:r>
              <a:rPr lang="en-GB" dirty="0" err="1"/>
              <a:t>niwed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dannedd</a:t>
            </a:r>
            <a:r>
              <a:rPr lang="en-GB" dirty="0"/>
              <a:t>. </a:t>
            </a:r>
            <a:r>
              <a:rPr lang="en-GB" dirty="0" err="1"/>
              <a:t>Rydyn</a:t>
            </a:r>
            <a:r>
              <a:rPr lang="en-GB" dirty="0"/>
              <a:t> </a:t>
            </a:r>
            <a:r>
              <a:rPr lang="en-GB" dirty="0" err="1"/>
              <a:t>ni’n</a:t>
            </a:r>
            <a:r>
              <a:rPr lang="en-GB" dirty="0"/>
              <a:t> </a:t>
            </a:r>
            <a:r>
              <a:rPr lang="en-GB" dirty="0" err="1"/>
              <a:t>defnyddio</a:t>
            </a:r>
            <a:r>
              <a:rPr lang="en-GB" dirty="0"/>
              <a:t> past </a:t>
            </a:r>
            <a:r>
              <a:rPr lang="en-GB" dirty="0" err="1"/>
              <a:t>dannedd</a:t>
            </a:r>
            <a:r>
              <a:rPr lang="en-GB" dirty="0"/>
              <a:t> bob </a:t>
            </a:r>
            <a:r>
              <a:rPr lang="en-GB" dirty="0" err="1"/>
              <a:t>dydd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niwtraleiddio’r</a:t>
            </a:r>
            <a:r>
              <a:rPr lang="en-GB" dirty="0"/>
              <a:t> </a:t>
            </a:r>
            <a:r>
              <a:rPr lang="en-GB" dirty="0" err="1"/>
              <a:t>asid</a:t>
            </a:r>
            <a:r>
              <a:rPr lang="en-GB" dirty="0"/>
              <a:t>. Mae past </a:t>
            </a:r>
            <a:r>
              <a:rPr lang="en-GB" dirty="0" err="1"/>
              <a:t>dannedd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… ?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5" name="Picture 3" descr="C:\Users\Sarah\AppData\Local\Microsoft\Windows\Temporary Internet Files\Content.IE5\2SUVEJ24\MC9003125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0649"/>
            <a:ext cx="413318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56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98" name="Picture 2" descr="C:\Users\Sarah\AppData\Local\Microsoft\Windows\Temporary Internet Files\Content.IE5\R3Q20SRX\MC9000011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79231"/>
            <a:ext cx="2376264" cy="342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779912" y="1052736"/>
            <a:ext cx="4773216" cy="38294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Pan </a:t>
            </a:r>
            <a:r>
              <a:rPr lang="en-GB" dirty="0" err="1"/>
              <a:t>fyddwn</a:t>
            </a:r>
            <a:r>
              <a:rPr lang="en-GB" dirty="0"/>
              <a:t> </a:t>
            </a:r>
            <a:r>
              <a:rPr lang="en-GB" dirty="0" err="1"/>
              <a:t>ni’n</a:t>
            </a:r>
            <a:r>
              <a:rPr lang="en-GB" dirty="0"/>
              <a:t> </a:t>
            </a:r>
            <a:r>
              <a:rPr lang="en-GB" dirty="0" err="1"/>
              <a:t>dioddef</a:t>
            </a:r>
            <a:r>
              <a:rPr lang="en-GB" dirty="0"/>
              <a:t> o </a:t>
            </a:r>
            <a:r>
              <a:rPr lang="en-GB" dirty="0" err="1"/>
              <a:t>ddiffyg</a:t>
            </a:r>
            <a:r>
              <a:rPr lang="en-GB" dirty="0"/>
              <a:t> </a:t>
            </a:r>
            <a:r>
              <a:rPr lang="en-GB" dirty="0" err="1"/>
              <a:t>traul</a:t>
            </a:r>
            <a:r>
              <a:rPr lang="en-GB" dirty="0"/>
              <a:t>, </a:t>
            </a:r>
            <a:r>
              <a:rPr lang="en-GB" dirty="0" err="1"/>
              <a:t>rydyn</a:t>
            </a:r>
            <a:r>
              <a:rPr lang="en-GB" dirty="0"/>
              <a:t> </a:t>
            </a:r>
            <a:r>
              <a:rPr lang="en-GB" dirty="0" err="1"/>
              <a:t>ni’n</a:t>
            </a:r>
            <a:r>
              <a:rPr lang="en-GB" dirty="0"/>
              <a:t> </a:t>
            </a:r>
            <a:r>
              <a:rPr lang="en-GB" dirty="0" err="1"/>
              <a:t>cymryd</a:t>
            </a:r>
            <a:r>
              <a:rPr lang="en-GB" dirty="0"/>
              <a:t> </a:t>
            </a:r>
            <a:r>
              <a:rPr lang="en-GB" dirty="0" err="1"/>
              <a:t>tabledi</a:t>
            </a:r>
            <a:r>
              <a:rPr lang="en-GB" dirty="0"/>
              <a:t> </a:t>
            </a:r>
            <a:r>
              <a:rPr lang="en-GB" dirty="0" err="1"/>
              <a:t>diffyg</a:t>
            </a:r>
            <a:r>
              <a:rPr lang="en-GB" dirty="0"/>
              <a:t> </a:t>
            </a:r>
            <a:r>
              <a:rPr lang="en-GB" dirty="0" err="1"/>
              <a:t>traul</a:t>
            </a:r>
            <a:r>
              <a:rPr lang="en-GB" dirty="0"/>
              <a:t>. </a:t>
            </a:r>
          </a:p>
          <a:p>
            <a:pPr marL="0" indent="0">
              <a:buNone/>
            </a:pPr>
            <a:r>
              <a:rPr lang="en-GB" dirty="0"/>
              <a:t>Mae </a:t>
            </a:r>
            <a:r>
              <a:rPr lang="en-GB" dirty="0" err="1"/>
              <a:t>diffyg</a:t>
            </a:r>
            <a:r>
              <a:rPr lang="en-GB" dirty="0"/>
              <a:t> </a:t>
            </a:r>
            <a:r>
              <a:rPr lang="en-GB" dirty="0" err="1"/>
              <a:t>traul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achosi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ormod</a:t>
            </a:r>
            <a:r>
              <a:rPr lang="en-GB" dirty="0"/>
              <a:t> o </a:t>
            </a:r>
            <a:r>
              <a:rPr lang="en-GB" dirty="0" err="1"/>
              <a:t>asid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y </a:t>
            </a:r>
            <a:r>
              <a:rPr lang="en-GB" dirty="0" err="1"/>
              <a:t>stumog</a:t>
            </a:r>
            <a:r>
              <a:rPr lang="en-GB" dirty="0"/>
              <a:t>. Beth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tabledi</a:t>
            </a:r>
            <a:r>
              <a:rPr lang="en-GB" dirty="0"/>
              <a:t> </a:t>
            </a:r>
            <a:r>
              <a:rPr lang="en-GB" dirty="0" err="1"/>
              <a:t>diffyg</a:t>
            </a:r>
            <a:r>
              <a:rPr lang="en-GB" dirty="0"/>
              <a:t> </a:t>
            </a:r>
            <a:r>
              <a:rPr lang="en-GB" dirty="0" err="1"/>
              <a:t>traul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wneud</a:t>
            </a:r>
            <a:r>
              <a:rPr lang="en-GB" dirty="0"/>
              <a:t> a </a:t>
            </a:r>
            <a:r>
              <a:rPr lang="en-GB" dirty="0" err="1"/>
              <a:t>sut</a:t>
            </a:r>
            <a:r>
              <a:rPr lang="en-GB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48992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032" y="1600201"/>
            <a:ext cx="3826768" cy="3116002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Mae </a:t>
            </a:r>
            <a:r>
              <a:rPr lang="en-GB" dirty="0" err="1"/>
              <a:t>pridd</a:t>
            </a:r>
            <a:r>
              <a:rPr lang="en-GB" dirty="0"/>
              <a:t> </a:t>
            </a:r>
            <a:r>
              <a:rPr lang="en-GB" dirty="0" err="1"/>
              <a:t>weithiau’n</a:t>
            </a:r>
            <a:r>
              <a:rPr lang="en-GB" dirty="0"/>
              <a:t> </a:t>
            </a:r>
            <a:r>
              <a:rPr lang="en-GB" dirty="0" err="1"/>
              <a:t>asidig</a:t>
            </a:r>
            <a:r>
              <a:rPr lang="en-GB" dirty="0"/>
              <a:t>. Beth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ffermwyr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ychwanegu</a:t>
            </a:r>
            <a:r>
              <a:rPr lang="en-GB" dirty="0"/>
              <a:t> at y </a:t>
            </a:r>
            <a:r>
              <a:rPr lang="en-GB" dirty="0" err="1"/>
              <a:t>caeau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helpu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cnydau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dyfu</a:t>
            </a:r>
            <a:r>
              <a:rPr lang="en-GB" dirty="0"/>
              <a:t>? </a:t>
            </a:r>
            <a:r>
              <a:rPr lang="en-GB"/>
              <a:t>Pam?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22" name="Picture 2" descr="C:\Users\Sarah\AppData\Local\Microsoft\Windows\Temporary Internet Files\Content.IE5\OYR95GD0\MC90005510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78" y="1340768"/>
            <a:ext cx="3704376" cy="3375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07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214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Rees</dc:creator>
  <cp:lastModifiedBy>Sarah Rees</cp:lastModifiedBy>
  <cp:revision>28</cp:revision>
  <dcterms:created xsi:type="dcterms:W3CDTF">2014-01-29T14:54:08Z</dcterms:created>
  <dcterms:modified xsi:type="dcterms:W3CDTF">2014-12-01T16:12:06Z</dcterms:modified>
</cp:coreProperties>
</file>