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7319-7981-4F45-894C-1CDC94A3E4AC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D7AC-DE13-4925-A7E0-E4F4A4D26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87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7319-7981-4F45-894C-1CDC94A3E4AC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D7AC-DE13-4925-A7E0-E4F4A4D26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97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7319-7981-4F45-894C-1CDC94A3E4AC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D7AC-DE13-4925-A7E0-E4F4A4D26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1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7319-7981-4F45-894C-1CDC94A3E4AC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D7AC-DE13-4925-A7E0-E4F4A4D26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49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7319-7981-4F45-894C-1CDC94A3E4AC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D7AC-DE13-4925-A7E0-E4F4A4D26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25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7319-7981-4F45-894C-1CDC94A3E4AC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D7AC-DE13-4925-A7E0-E4F4A4D26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4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7319-7981-4F45-894C-1CDC94A3E4AC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D7AC-DE13-4925-A7E0-E4F4A4D26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42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7319-7981-4F45-894C-1CDC94A3E4AC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D7AC-DE13-4925-A7E0-E4F4A4D26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50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7319-7981-4F45-894C-1CDC94A3E4AC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D7AC-DE13-4925-A7E0-E4F4A4D26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0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7319-7981-4F45-894C-1CDC94A3E4AC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D7AC-DE13-4925-A7E0-E4F4A4D26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54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97319-7981-4F45-894C-1CDC94A3E4AC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D7AC-DE13-4925-A7E0-E4F4A4D26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40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97319-7981-4F45-894C-1CDC94A3E4AC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BD7AC-DE13-4925-A7E0-E4F4A4D26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18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2763146" y="764704"/>
            <a:ext cx="3672408" cy="11971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Hanes</a:t>
            </a:r>
            <a:endParaRPr lang="en-GB" sz="3600" b="1" kern="10" dirty="0" smtClean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  <a:p>
            <a:pPr algn="ctr" rtl="0">
              <a:buNone/>
            </a:pPr>
            <a:r>
              <a:rPr lang="en-GB" sz="3600" b="1" kern="10" spc="0" dirty="0" err="1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Uned</a:t>
            </a:r>
            <a:r>
              <a:rPr lang="en-GB" sz="3600" b="1" kern="10" spc="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 </a:t>
            </a:r>
            <a:r>
              <a:rPr lang="en-GB" sz="3600" b="1" kern="10" spc="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4 </a:t>
            </a:r>
            <a:endParaRPr lang="en-GB" sz="3600" b="1" kern="10" spc="0" dirty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454" y="2348880"/>
            <a:ext cx="2021384" cy="24872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8" y="5805264"/>
            <a:ext cx="1214686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6" name="Picture 15" descr="BBT logo EXTRA Lar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618" y="5840803"/>
            <a:ext cx="594320" cy="6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992" y="5840803"/>
            <a:ext cx="2580681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984" y="5746426"/>
            <a:ext cx="1665634" cy="72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9" name="Picture 18" descr="WAG_Whi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471" y="5805264"/>
            <a:ext cx="768173" cy="62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" name="Picture 19" descr="DAT logo clear background l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377" y="5815379"/>
            <a:ext cx="1467946" cy="62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78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604" y="2805025"/>
            <a:ext cx="1190791" cy="124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16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04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02" y="410529"/>
            <a:ext cx="6097488" cy="596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5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08720"/>
            <a:ext cx="7344816" cy="26526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26" y="4437112"/>
            <a:ext cx="7251629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64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87828" y="476672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Mae John Jones, William Rees a Thomas Williams </a:t>
            </a:r>
            <a:r>
              <a:rPr lang="en-GB" sz="2800" dirty="0" err="1"/>
              <a:t>wedi</a:t>
            </a:r>
            <a:r>
              <a:rPr lang="en-GB" sz="2800" dirty="0"/>
              <a:t> </a:t>
            </a:r>
            <a:r>
              <a:rPr lang="en-GB" sz="2800" dirty="0" err="1"/>
              <a:t>cael</a:t>
            </a:r>
            <a:r>
              <a:rPr lang="en-GB" sz="2800" dirty="0"/>
              <a:t> </a:t>
            </a:r>
            <a:r>
              <a:rPr lang="en-GB" sz="2800" dirty="0" err="1"/>
              <a:t>eu</a:t>
            </a:r>
            <a:r>
              <a:rPr lang="en-GB" sz="2800" dirty="0"/>
              <a:t> </a:t>
            </a:r>
            <a:r>
              <a:rPr lang="en-GB" sz="2800" dirty="0" err="1"/>
              <a:t>cyhuddo</a:t>
            </a:r>
            <a:r>
              <a:rPr lang="en-GB" sz="2800" dirty="0"/>
              <a:t> </a:t>
            </a:r>
            <a:r>
              <a:rPr lang="en-GB" sz="2800" dirty="0" err="1"/>
              <a:t>o’r</a:t>
            </a:r>
            <a:r>
              <a:rPr lang="en-GB" sz="2800" dirty="0"/>
              <a:t> </a:t>
            </a:r>
            <a:r>
              <a:rPr lang="en-GB" sz="2800" dirty="0" err="1"/>
              <a:t>canlynol</a:t>
            </a:r>
            <a:r>
              <a:rPr lang="en-GB" sz="2800" dirty="0"/>
              <a:t>: ‘</a:t>
            </a:r>
            <a:r>
              <a:rPr lang="en-GB" sz="2800" dirty="0" err="1"/>
              <a:t>Cynllwynio</a:t>
            </a:r>
            <a:r>
              <a:rPr lang="en-GB" sz="2800" dirty="0"/>
              <a:t> </a:t>
            </a:r>
            <a:r>
              <a:rPr lang="en-GB" sz="2800" dirty="0" err="1"/>
              <a:t>gyda</a:t>
            </a:r>
            <a:r>
              <a:rPr lang="en-GB" sz="2800" dirty="0"/>
              <a:t> </a:t>
            </a:r>
            <a:r>
              <a:rPr lang="en-GB" sz="2800" dirty="0" err="1"/>
              <a:t>phersonau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dwyllo</a:t>
            </a:r>
            <a:r>
              <a:rPr lang="en-GB" sz="2800" dirty="0"/>
              <a:t> </a:t>
            </a:r>
            <a:r>
              <a:rPr lang="en-GB" sz="2800" dirty="0" err="1"/>
              <a:t>trwy</a:t>
            </a:r>
            <a:r>
              <a:rPr lang="en-GB" sz="2800" dirty="0"/>
              <a:t> </a:t>
            </a:r>
            <a:r>
              <a:rPr lang="en-GB" sz="2800" dirty="0" err="1"/>
              <a:t>lunio</a:t>
            </a:r>
            <a:r>
              <a:rPr lang="en-GB" sz="2800" dirty="0"/>
              <a:t> </a:t>
            </a:r>
            <a:r>
              <a:rPr lang="en-GB" sz="2800" dirty="0" err="1"/>
              <a:t>ceisiadau</a:t>
            </a:r>
            <a:r>
              <a:rPr lang="en-GB" sz="2800" dirty="0"/>
              <a:t> </a:t>
            </a:r>
            <a:r>
              <a:rPr lang="en-GB" sz="2800" dirty="0" err="1"/>
              <a:t>ffug</a:t>
            </a:r>
            <a:r>
              <a:rPr lang="en-GB" sz="2800" dirty="0"/>
              <a:t> am </a:t>
            </a:r>
            <a:r>
              <a:rPr lang="en-GB" sz="2800" dirty="0" err="1"/>
              <a:t>gymorthdaliadau</a:t>
            </a:r>
            <a:r>
              <a:rPr lang="en-GB" sz="2800" dirty="0"/>
              <a:t>’, ‘Cael </a:t>
            </a:r>
            <a:r>
              <a:rPr lang="en-GB" sz="2800" dirty="0" err="1"/>
              <a:t>arian</a:t>
            </a:r>
            <a:r>
              <a:rPr lang="en-GB" sz="2800" dirty="0"/>
              <a:t> </a:t>
            </a:r>
            <a:r>
              <a:rPr lang="en-GB" sz="2800" dirty="0" err="1"/>
              <a:t>trwy</a:t>
            </a:r>
            <a:r>
              <a:rPr lang="en-GB" sz="2800" dirty="0"/>
              <a:t> </a:t>
            </a:r>
            <a:r>
              <a:rPr lang="en-GB" sz="2800" dirty="0" err="1"/>
              <a:t>dwyll</a:t>
            </a:r>
            <a:r>
              <a:rPr lang="en-GB" sz="2800" dirty="0"/>
              <a:t>’ a ‘</a:t>
            </a:r>
            <a:r>
              <a:rPr lang="en-GB" sz="2800" dirty="0" err="1"/>
              <a:t>Ffugio</a:t>
            </a:r>
            <a:r>
              <a:rPr lang="en-GB" sz="2800" dirty="0"/>
              <a:t> </a:t>
            </a:r>
            <a:r>
              <a:rPr lang="en-GB" sz="2800" dirty="0" err="1"/>
              <a:t>dogfennau</a:t>
            </a:r>
            <a:r>
              <a:rPr lang="en-GB" sz="2800" dirty="0"/>
              <a:t>’. </a:t>
            </a:r>
          </a:p>
        </p:txBody>
      </p:sp>
      <p:pic>
        <p:nvPicPr>
          <p:cNvPr id="1026" name="Picture 2" descr="C:\Users\Sarah\AppData\Local\Microsoft\Windows\Temporary Internet Files\Content.IE5\80BV23J1\MC90044139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89" y="266578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rah\AppData\Local\Microsoft\Windows\Temporary Internet Files\Content.IE5\R3Q20SRX\MC9000234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372" y="2996952"/>
            <a:ext cx="2808312" cy="152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44112" y="5517232"/>
            <a:ext cx="3128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EUOG NEU DDIEUOG?</a:t>
            </a:r>
          </a:p>
        </p:txBody>
      </p:sp>
    </p:spTree>
    <p:extLst>
      <p:ext uri="{BB962C8B-B14F-4D97-AF65-F5344CB8AC3E}">
        <p14:creationId xmlns:p14="http://schemas.microsoft.com/office/powerpoint/2010/main" val="83022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65634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Beth </a:t>
            </a:r>
            <a:r>
              <a:rPr lang="en-GB" sz="3200" dirty="0" err="1"/>
              <a:t>ydy</a:t>
            </a:r>
            <a:r>
              <a:rPr lang="en-GB" sz="3200" dirty="0"/>
              <a:t> </a:t>
            </a:r>
            <a:r>
              <a:rPr lang="en-GB" sz="3200" dirty="0" err="1"/>
              <a:t>cymhorthdal</a:t>
            </a:r>
            <a:r>
              <a:rPr lang="en-GB" sz="3200" dirty="0"/>
              <a:t>?</a:t>
            </a:r>
          </a:p>
          <a:p>
            <a:r>
              <a:rPr lang="en-GB" sz="3200" dirty="0"/>
              <a:t>Math o </a:t>
            </a:r>
            <a:r>
              <a:rPr lang="en-GB" sz="3200" dirty="0" err="1"/>
              <a:t>gymorth</a:t>
            </a:r>
            <a:r>
              <a:rPr lang="en-GB" sz="3200" dirty="0"/>
              <a:t> </a:t>
            </a:r>
            <a:r>
              <a:rPr lang="en-GB" sz="3200" dirty="0" err="1"/>
              <a:t>ariannol</a:t>
            </a:r>
            <a:r>
              <a:rPr lang="en-GB" sz="3200" dirty="0"/>
              <a:t> </a:t>
            </a:r>
            <a:r>
              <a:rPr lang="en-GB" sz="3200" dirty="0" err="1"/>
              <a:t>neu</a:t>
            </a:r>
            <a:r>
              <a:rPr lang="en-GB" sz="3200" dirty="0"/>
              <a:t> </a:t>
            </a:r>
            <a:r>
              <a:rPr lang="en-GB" sz="3200" dirty="0" err="1"/>
              <a:t>gymorth</a:t>
            </a:r>
            <a:r>
              <a:rPr lang="en-GB" sz="3200" dirty="0"/>
              <a:t> </a:t>
            </a:r>
            <a:r>
              <a:rPr lang="en-GB" sz="3200" dirty="0" err="1"/>
              <a:t>ar</a:t>
            </a:r>
            <a:r>
              <a:rPr lang="en-GB" sz="3200" dirty="0"/>
              <a:t> </a:t>
            </a:r>
            <a:r>
              <a:rPr lang="en-GB" sz="3200" dirty="0" err="1"/>
              <a:t>ffurf</a:t>
            </a:r>
            <a:r>
              <a:rPr lang="en-GB" sz="3200" dirty="0"/>
              <a:t> </a:t>
            </a:r>
            <a:r>
              <a:rPr lang="en-GB" sz="3200" dirty="0" err="1"/>
              <a:t>nwyddau</a:t>
            </a:r>
            <a:r>
              <a:rPr lang="en-GB" sz="3200" dirty="0"/>
              <a:t> </a:t>
            </a:r>
            <a:r>
              <a:rPr lang="en-GB" sz="3200" dirty="0" err="1"/>
              <a:t>neu</a:t>
            </a:r>
            <a:r>
              <a:rPr lang="en-GB" sz="3200" dirty="0"/>
              <a:t> </a:t>
            </a:r>
            <a:r>
              <a:rPr lang="en-GB" sz="3200" dirty="0" err="1"/>
              <a:t>wasanaethau</a:t>
            </a:r>
            <a:r>
              <a:rPr lang="en-GB" sz="3200" dirty="0"/>
              <a:t> </a:t>
            </a:r>
            <a:r>
              <a:rPr lang="en-GB" sz="3200" dirty="0" err="1"/>
              <a:t>ydy</a:t>
            </a:r>
            <a:r>
              <a:rPr lang="en-GB" sz="3200" dirty="0"/>
              <a:t> </a:t>
            </a:r>
            <a:r>
              <a:rPr lang="en-GB" sz="3200" b="1" dirty="0" err="1"/>
              <a:t>cymhorthdal</a:t>
            </a:r>
            <a:r>
              <a:rPr lang="en-GB" sz="3200" dirty="0"/>
              <a:t>. </a:t>
            </a:r>
            <a:r>
              <a:rPr lang="en-GB" sz="3200" dirty="0" err="1"/>
              <a:t>Mae’n</a:t>
            </a:r>
            <a:r>
              <a:rPr lang="en-GB" sz="3200" dirty="0"/>
              <a:t> </a:t>
            </a:r>
            <a:r>
              <a:rPr lang="en-GB" sz="3200" dirty="0" err="1"/>
              <a:t>cael</a:t>
            </a:r>
            <a:r>
              <a:rPr lang="en-GB" sz="3200" dirty="0"/>
              <a:t> </a:t>
            </a:r>
            <a:r>
              <a:rPr lang="en-GB" sz="3200" dirty="0" err="1"/>
              <a:t>ei</a:t>
            </a:r>
            <a:r>
              <a:rPr lang="en-GB" sz="3200" dirty="0"/>
              <a:t> </a:t>
            </a:r>
            <a:r>
              <a:rPr lang="en-GB" sz="3200" dirty="0" err="1"/>
              <a:t>roi</a:t>
            </a:r>
            <a:r>
              <a:rPr lang="en-GB" sz="3200" dirty="0"/>
              <a:t> </a:t>
            </a:r>
            <a:r>
              <a:rPr lang="en-GB" sz="3200" dirty="0" err="1"/>
              <a:t>i</a:t>
            </a:r>
            <a:r>
              <a:rPr lang="en-GB" sz="3200" dirty="0"/>
              <a:t> sector </a:t>
            </a:r>
            <a:r>
              <a:rPr lang="en-GB" sz="3200" dirty="0" err="1"/>
              <a:t>economaidd</a:t>
            </a:r>
            <a:r>
              <a:rPr lang="en-GB" sz="3200" dirty="0"/>
              <a:t> (</a:t>
            </a:r>
            <a:r>
              <a:rPr lang="en-GB" sz="3200" dirty="0" err="1"/>
              <a:t>neu</a:t>
            </a:r>
            <a:r>
              <a:rPr lang="en-GB" sz="3200" dirty="0"/>
              <a:t> </a:t>
            </a:r>
            <a:r>
              <a:rPr lang="en-GB" sz="3200" dirty="0" err="1"/>
              <a:t>sefydliad</a:t>
            </a:r>
            <a:r>
              <a:rPr lang="en-GB" sz="3200" dirty="0"/>
              <a:t>, </a:t>
            </a:r>
            <a:r>
              <a:rPr lang="en-GB" sz="3200" dirty="0" err="1"/>
              <a:t>busnes</a:t>
            </a:r>
            <a:r>
              <a:rPr lang="en-GB" sz="3200" dirty="0"/>
              <a:t> </a:t>
            </a:r>
            <a:r>
              <a:rPr lang="en-GB" sz="3200" dirty="0" err="1"/>
              <a:t>neu</a:t>
            </a:r>
            <a:r>
              <a:rPr lang="en-GB" sz="3200" dirty="0"/>
              <a:t> </a:t>
            </a:r>
            <a:r>
              <a:rPr lang="en-GB" sz="3200" dirty="0" err="1"/>
              <a:t>unigolyn</a:t>
            </a:r>
            <a:r>
              <a:rPr lang="en-GB" sz="3200" dirty="0"/>
              <a:t>) </a:t>
            </a:r>
            <a:r>
              <a:rPr lang="en-GB" sz="3200" dirty="0" err="1"/>
              <a:t>fel</a:t>
            </a:r>
            <a:r>
              <a:rPr lang="en-GB" sz="3200" dirty="0"/>
              <a:t> </a:t>
            </a:r>
            <a:r>
              <a:rPr lang="en-GB" sz="3200" dirty="0" err="1"/>
              <a:t>arfer</a:t>
            </a:r>
            <a:r>
              <a:rPr lang="en-GB" sz="3200" dirty="0"/>
              <a:t> </a:t>
            </a:r>
            <a:r>
              <a:rPr lang="en-GB" sz="3200" dirty="0" err="1"/>
              <a:t>gyda’r</a:t>
            </a:r>
            <a:r>
              <a:rPr lang="en-GB" sz="3200" dirty="0"/>
              <a:t> nod o </a:t>
            </a:r>
            <a:r>
              <a:rPr lang="en-GB" sz="3200" dirty="0" err="1"/>
              <a:t>hyrwyddo</a:t>
            </a:r>
            <a:r>
              <a:rPr lang="en-GB" sz="3200" dirty="0"/>
              <a:t> </a:t>
            </a:r>
            <a:r>
              <a:rPr lang="en-GB" sz="3200" dirty="0" err="1"/>
              <a:t>polisi</a:t>
            </a:r>
            <a:r>
              <a:rPr lang="en-GB" sz="3200" dirty="0"/>
              <a:t> </a:t>
            </a:r>
            <a:r>
              <a:rPr lang="en-GB" sz="3200" dirty="0" err="1"/>
              <a:t>economaidd</a:t>
            </a:r>
            <a:r>
              <a:rPr lang="en-GB" sz="3200" dirty="0"/>
              <a:t> a </a:t>
            </a:r>
            <a:r>
              <a:rPr lang="en-GB" sz="3200" dirty="0" err="1"/>
              <a:t>chymdeithasol</a:t>
            </a:r>
            <a:r>
              <a:rPr lang="en-GB" sz="3200" dirty="0"/>
              <a:t>.  </a:t>
            </a:r>
          </a:p>
        </p:txBody>
      </p:sp>
      <p:pic>
        <p:nvPicPr>
          <p:cNvPr id="4098" name="Picture 2" descr="C:\Users\Sarah\AppData\Local\Microsoft\Windows\Temporary Internet Files\Content.IE5\80BV23J1\MC90044039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05064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arah\AppData\Local\Microsoft\Windows\Temporary Internet Files\Content.IE5\80BV23J1\MC90044039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49080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arah\AppData\Local\Microsoft\Windows\Temporary Internet Files\Content.IE5\80BV23J1\MC90044039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05064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7504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5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23528" y="783868"/>
            <a:ext cx="84249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Os</a:t>
            </a:r>
            <a:r>
              <a:rPr lang="en-GB" sz="2800" dirty="0" smtClean="0"/>
              <a:t> </a:t>
            </a:r>
            <a:r>
              <a:rPr lang="en-GB" sz="2800" dirty="0" err="1"/>
              <a:t>ydych</a:t>
            </a:r>
            <a:r>
              <a:rPr lang="en-GB" sz="2800" dirty="0"/>
              <a:t> </a:t>
            </a:r>
            <a:r>
              <a:rPr lang="en-GB" sz="2800" dirty="0" err="1"/>
              <a:t>chi’n</a:t>
            </a:r>
            <a:r>
              <a:rPr lang="en-GB" sz="2800" dirty="0"/>
              <a:t> </a:t>
            </a:r>
            <a:r>
              <a:rPr lang="en-GB" sz="2800" dirty="0" err="1"/>
              <a:t>rhan</a:t>
            </a:r>
            <a:r>
              <a:rPr lang="en-GB" sz="2800" dirty="0"/>
              <a:t> </a:t>
            </a:r>
            <a:r>
              <a:rPr lang="en-GB" sz="2800" dirty="0" err="1"/>
              <a:t>o’r</a:t>
            </a:r>
            <a:r>
              <a:rPr lang="en-GB" sz="2800" dirty="0"/>
              <a:t> </a:t>
            </a:r>
            <a:r>
              <a:rPr lang="en-GB" sz="2800" dirty="0" err="1"/>
              <a:t>rheithgor</a:t>
            </a:r>
            <a:r>
              <a:rPr lang="en-GB" sz="2800" dirty="0"/>
              <a:t>, </a:t>
            </a:r>
            <a:r>
              <a:rPr lang="en-GB" sz="2800" dirty="0" err="1"/>
              <a:t>dylech</a:t>
            </a:r>
            <a:r>
              <a:rPr lang="en-GB" sz="2800" dirty="0"/>
              <a:t> </a:t>
            </a:r>
            <a:r>
              <a:rPr lang="en-GB" sz="2800" dirty="0" err="1"/>
              <a:t>wrando’n</a:t>
            </a:r>
            <a:r>
              <a:rPr lang="en-GB" sz="2800" dirty="0"/>
              <a:t> </a:t>
            </a:r>
            <a:r>
              <a:rPr lang="en-GB" sz="2800" dirty="0" err="1"/>
              <a:t>ofalus</a:t>
            </a:r>
            <a:r>
              <a:rPr lang="en-GB" sz="2800" dirty="0"/>
              <a:t> </a:t>
            </a:r>
            <a:r>
              <a:rPr lang="en-GB" sz="2800" dirty="0" err="1"/>
              <a:t>ar</a:t>
            </a:r>
            <a:r>
              <a:rPr lang="en-GB" sz="2800" dirty="0"/>
              <a:t> y </a:t>
            </a:r>
            <a:r>
              <a:rPr lang="en-GB" sz="2800" dirty="0" err="1"/>
              <a:t>dystiolaeth</a:t>
            </a:r>
            <a:r>
              <a:rPr lang="en-GB" sz="2800" dirty="0"/>
              <a:t> </a:t>
            </a:r>
            <a:r>
              <a:rPr lang="en-GB" sz="2800" dirty="0" err="1"/>
              <a:t>sy’n</a:t>
            </a:r>
            <a:r>
              <a:rPr lang="en-GB" sz="2800" dirty="0"/>
              <a:t> </a:t>
            </a:r>
            <a:r>
              <a:rPr lang="en-GB" sz="2800" dirty="0" err="1"/>
              <a:t>cael</a:t>
            </a:r>
            <a:r>
              <a:rPr lang="en-GB" sz="2800" dirty="0"/>
              <a:t> </a:t>
            </a:r>
            <a:r>
              <a:rPr lang="en-GB" sz="2800" dirty="0" err="1"/>
              <a:t>ei</a:t>
            </a:r>
            <a:r>
              <a:rPr lang="en-GB" sz="2800" dirty="0"/>
              <a:t> </a:t>
            </a:r>
            <a:r>
              <a:rPr lang="en-GB" sz="2800" dirty="0" err="1"/>
              <a:t>chynnig</a:t>
            </a:r>
            <a:r>
              <a:rPr lang="en-GB" sz="2800" dirty="0"/>
              <a:t> </a:t>
            </a:r>
            <a:r>
              <a:rPr lang="en-GB" sz="2800" dirty="0" err="1"/>
              <a:t>gan</a:t>
            </a:r>
            <a:r>
              <a:rPr lang="en-GB" sz="2800" dirty="0"/>
              <a:t> </a:t>
            </a:r>
            <a:r>
              <a:rPr lang="en-GB" sz="2800" dirty="0" err="1"/>
              <a:t>yr</a:t>
            </a:r>
            <a:r>
              <a:rPr lang="en-GB" sz="2800" dirty="0"/>
              <a:t> </a:t>
            </a:r>
            <a:r>
              <a:rPr lang="en-GB" sz="2800" dirty="0" err="1"/>
              <a:t>amddiffyniad</a:t>
            </a:r>
            <a:r>
              <a:rPr lang="en-GB" sz="2800" dirty="0"/>
              <a:t> </a:t>
            </a:r>
            <a:r>
              <a:rPr lang="en-GB" sz="2800" dirty="0" err="1"/>
              <a:t>a’r</a:t>
            </a:r>
            <a:r>
              <a:rPr lang="en-GB" sz="2800" dirty="0"/>
              <a:t> </a:t>
            </a:r>
            <a:r>
              <a:rPr lang="en-GB" sz="2800" dirty="0" err="1"/>
              <a:t>erlyniad</a:t>
            </a:r>
            <a:r>
              <a:rPr lang="en-GB" sz="2800" dirty="0"/>
              <a:t>. </a:t>
            </a:r>
          </a:p>
          <a:p>
            <a:r>
              <a:rPr lang="en-GB" sz="2800" dirty="0" err="1"/>
              <a:t>Dylech</a:t>
            </a:r>
            <a:r>
              <a:rPr lang="en-GB" sz="2800" dirty="0"/>
              <a:t> </a:t>
            </a:r>
            <a:r>
              <a:rPr lang="en-GB" sz="2800" dirty="0" err="1"/>
              <a:t>wneud</a:t>
            </a:r>
            <a:r>
              <a:rPr lang="en-GB" sz="2800" dirty="0"/>
              <a:t> </a:t>
            </a:r>
            <a:r>
              <a:rPr lang="en-GB" sz="2800" dirty="0" err="1"/>
              <a:t>nodiadau</a:t>
            </a:r>
            <a:r>
              <a:rPr lang="en-GB" sz="2800" dirty="0"/>
              <a:t> </a:t>
            </a:r>
            <a:r>
              <a:rPr lang="en-GB" sz="2800" dirty="0" err="1"/>
              <a:t>ar</a:t>
            </a:r>
            <a:r>
              <a:rPr lang="en-GB" sz="2800" dirty="0"/>
              <a:t> y </a:t>
            </a:r>
            <a:r>
              <a:rPr lang="en-GB" sz="2800" dirty="0" err="1"/>
              <a:t>daflen</a:t>
            </a:r>
            <a:r>
              <a:rPr lang="en-GB" sz="2800" dirty="0"/>
              <a:t> a </a:t>
            </a:r>
            <a:r>
              <a:rPr lang="en-GB" sz="2800" dirty="0" err="1"/>
              <a:t>roddir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chi. </a:t>
            </a:r>
            <a:r>
              <a:rPr lang="en-GB" sz="2800" dirty="0" err="1"/>
              <a:t>Rhaid</a:t>
            </a:r>
            <a:r>
              <a:rPr lang="en-GB" sz="2800" dirty="0"/>
              <a:t> </a:t>
            </a:r>
            <a:r>
              <a:rPr lang="en-GB" sz="2800" dirty="0" err="1"/>
              <a:t>i’r</a:t>
            </a:r>
            <a:r>
              <a:rPr lang="en-GB" sz="2800" dirty="0"/>
              <a:t> </a:t>
            </a:r>
            <a:r>
              <a:rPr lang="en-GB" sz="2800" dirty="0" err="1"/>
              <a:t>rheithgor</a:t>
            </a:r>
            <a:r>
              <a:rPr lang="en-GB" sz="2800" dirty="0"/>
              <a:t> </a:t>
            </a:r>
            <a:r>
              <a:rPr lang="en-GB" sz="2800" dirty="0" err="1"/>
              <a:t>benderfynu</a:t>
            </a:r>
            <a:r>
              <a:rPr lang="en-GB" sz="2800" dirty="0"/>
              <a:t> a </a:t>
            </a:r>
            <a:r>
              <a:rPr lang="en-GB" sz="2800" dirty="0" err="1"/>
              <a:t>ydy</a:t>
            </a:r>
            <a:r>
              <a:rPr lang="en-GB" sz="2800" dirty="0"/>
              <a:t> </a:t>
            </a:r>
            <a:r>
              <a:rPr lang="en-GB" sz="2800" dirty="0" err="1"/>
              <a:t>pob</a:t>
            </a:r>
            <a:r>
              <a:rPr lang="en-GB" sz="2800" dirty="0"/>
              <a:t> </a:t>
            </a:r>
            <a:r>
              <a:rPr lang="en-GB" sz="2800" dirty="0" err="1"/>
              <a:t>diffynnydd</a:t>
            </a:r>
            <a:r>
              <a:rPr lang="en-GB" sz="2800" dirty="0"/>
              <a:t> </a:t>
            </a:r>
            <a:r>
              <a:rPr lang="en-GB" sz="2800" dirty="0" err="1"/>
              <a:t>yn</a:t>
            </a:r>
            <a:r>
              <a:rPr lang="en-GB" sz="2800" dirty="0"/>
              <a:t> </a:t>
            </a:r>
            <a:r>
              <a:rPr lang="en-GB" sz="2800" dirty="0" err="1"/>
              <a:t>euog</a:t>
            </a:r>
            <a:r>
              <a:rPr lang="en-GB" sz="2800" dirty="0"/>
              <a:t> </a:t>
            </a:r>
            <a:r>
              <a:rPr lang="en-GB" sz="2800" dirty="0" err="1"/>
              <a:t>neu’n</a:t>
            </a:r>
            <a:r>
              <a:rPr lang="en-GB" sz="2800" dirty="0"/>
              <a:t> </a:t>
            </a:r>
            <a:r>
              <a:rPr lang="en-GB" sz="2800" dirty="0" err="1"/>
              <a:t>ddieuog</a:t>
            </a:r>
            <a:r>
              <a:rPr lang="en-GB" sz="2800" dirty="0"/>
              <a:t> o bob </a:t>
            </a:r>
            <a:r>
              <a:rPr lang="en-GB" sz="2800" dirty="0" err="1"/>
              <a:t>cyhuddiad</a:t>
            </a:r>
            <a:r>
              <a:rPr lang="en-GB" sz="2800" dirty="0"/>
              <a:t>. </a:t>
            </a:r>
            <a:r>
              <a:rPr lang="en-GB" sz="2800" dirty="0" err="1"/>
              <a:t>Rhowch</a:t>
            </a:r>
            <a:r>
              <a:rPr lang="en-GB" sz="2800" dirty="0"/>
              <a:t> </a:t>
            </a:r>
            <a:r>
              <a:rPr lang="en-GB" sz="2800" dirty="0" err="1"/>
              <a:t>eich</a:t>
            </a:r>
            <a:r>
              <a:rPr lang="en-GB" sz="2800" dirty="0"/>
              <a:t> </a:t>
            </a:r>
            <a:r>
              <a:rPr lang="en-GB" sz="2800" dirty="0" err="1"/>
              <a:t>rhesymau</a:t>
            </a:r>
            <a:r>
              <a:rPr lang="en-GB" sz="2800" dirty="0"/>
              <a:t> </a:t>
            </a:r>
            <a:r>
              <a:rPr lang="en-GB" sz="2800" dirty="0" err="1"/>
              <a:t>dros</a:t>
            </a:r>
            <a:r>
              <a:rPr lang="en-GB" sz="2800" dirty="0"/>
              <a:t> </a:t>
            </a:r>
            <a:r>
              <a:rPr lang="en-GB" sz="2800" dirty="0" err="1"/>
              <a:t>ddod</a:t>
            </a:r>
            <a:r>
              <a:rPr lang="en-GB" sz="2800" dirty="0"/>
              <a:t> </a:t>
            </a:r>
            <a:r>
              <a:rPr lang="en-GB" sz="2800" dirty="0" err="1"/>
              <a:t>i’r</a:t>
            </a:r>
            <a:r>
              <a:rPr lang="en-GB" sz="2800" dirty="0"/>
              <a:t> </a:t>
            </a:r>
            <a:r>
              <a:rPr lang="en-GB" sz="2800" dirty="0" err="1"/>
              <a:t>casgliad</a:t>
            </a:r>
            <a:r>
              <a:rPr lang="en-GB" sz="2800" dirty="0"/>
              <a:t> </a:t>
            </a:r>
            <a:r>
              <a:rPr lang="en-GB" sz="2800" dirty="0" err="1"/>
              <a:t>hwnnw</a:t>
            </a:r>
            <a:r>
              <a:rPr lang="en-GB" sz="2800" dirty="0"/>
              <a:t>.  </a:t>
            </a:r>
          </a:p>
        </p:txBody>
      </p:sp>
      <p:pic>
        <p:nvPicPr>
          <p:cNvPr id="5" name="Picture 3" descr="C:\Users\Sarah\AppData\Local\Microsoft\Windows\Temporary Internet Files\Content.IE5\R3Q20SRX\MC9000234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05064"/>
            <a:ext cx="2808312" cy="152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5745187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>
                <a:solidFill>
                  <a:srgbClr val="FF0000"/>
                </a:solidFill>
              </a:rPr>
              <a:t>Os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euog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ydy’r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dyfarniad</a:t>
            </a:r>
            <a:r>
              <a:rPr lang="en-GB" sz="2800" dirty="0">
                <a:solidFill>
                  <a:srgbClr val="FF0000"/>
                </a:solidFill>
              </a:rPr>
              <a:t>, </a:t>
            </a:r>
            <a:r>
              <a:rPr lang="en-GB" sz="2800" dirty="0" err="1">
                <a:solidFill>
                  <a:srgbClr val="FF0000"/>
                </a:solidFill>
              </a:rPr>
              <a:t>beth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sy’n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gosb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briodol</a:t>
            </a:r>
            <a:r>
              <a:rPr lang="en-GB" sz="2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90699" y="260648"/>
            <a:ext cx="2296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Y </a:t>
            </a:r>
            <a:r>
              <a:rPr lang="en-GB" sz="2800" u="sng" dirty="0" err="1"/>
              <a:t>Rheithgor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227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764704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err="1" smtClean="0"/>
              <a:t>Cyfreithwyr</a:t>
            </a:r>
            <a:endParaRPr lang="en-GB" sz="2800" dirty="0"/>
          </a:p>
          <a:p>
            <a:r>
              <a:rPr lang="en-GB" sz="2800" dirty="0" err="1"/>
              <a:t>Os</a:t>
            </a:r>
            <a:r>
              <a:rPr lang="en-GB" sz="2800" dirty="0"/>
              <a:t> </a:t>
            </a:r>
            <a:r>
              <a:rPr lang="en-GB" sz="2800" dirty="0" err="1"/>
              <a:t>ydych</a:t>
            </a:r>
            <a:r>
              <a:rPr lang="en-GB" sz="2800" dirty="0"/>
              <a:t> </a:t>
            </a:r>
            <a:r>
              <a:rPr lang="en-GB" sz="2800" dirty="0" err="1"/>
              <a:t>chi’n</a:t>
            </a:r>
            <a:r>
              <a:rPr lang="en-GB" sz="2800" dirty="0"/>
              <a:t> un </a:t>
            </a:r>
            <a:r>
              <a:rPr lang="en-GB" sz="2800" dirty="0" err="1"/>
              <a:t>o’r</a:t>
            </a:r>
            <a:r>
              <a:rPr lang="en-GB" sz="2800" dirty="0"/>
              <a:t> </a:t>
            </a:r>
            <a:r>
              <a:rPr lang="en-GB" sz="2800" dirty="0" err="1"/>
              <a:t>cyfreithwyr</a:t>
            </a:r>
            <a:r>
              <a:rPr lang="en-GB" sz="2800" dirty="0"/>
              <a:t>, </a:t>
            </a:r>
            <a:r>
              <a:rPr lang="en-GB" sz="2800" dirty="0" err="1"/>
              <a:t>rhaid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chi </a:t>
            </a:r>
            <a:r>
              <a:rPr lang="en-GB" sz="2800" dirty="0" err="1"/>
              <a:t>feddwl</a:t>
            </a:r>
            <a:r>
              <a:rPr lang="en-GB" sz="2800" dirty="0"/>
              <a:t> am y </a:t>
            </a:r>
            <a:r>
              <a:rPr lang="en-GB" sz="2800" dirty="0" err="1"/>
              <a:t>dadleuon</a:t>
            </a:r>
            <a:r>
              <a:rPr lang="en-GB" sz="2800" dirty="0"/>
              <a:t> y </a:t>
            </a:r>
            <a:r>
              <a:rPr lang="en-GB" sz="2800" dirty="0" err="1"/>
              <a:t>gallwch</a:t>
            </a:r>
            <a:r>
              <a:rPr lang="en-GB" sz="2800" dirty="0"/>
              <a:t> </a:t>
            </a:r>
            <a:r>
              <a:rPr lang="en-GB" sz="2800" dirty="0" err="1"/>
              <a:t>eu</a:t>
            </a:r>
            <a:r>
              <a:rPr lang="en-GB" sz="2800" dirty="0"/>
              <a:t> </a:t>
            </a:r>
            <a:r>
              <a:rPr lang="en-GB" sz="2800" dirty="0" err="1"/>
              <a:t>cyflwyno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argyhoeddi’r</a:t>
            </a:r>
            <a:r>
              <a:rPr lang="en-GB" sz="2800" dirty="0"/>
              <a:t> </a:t>
            </a:r>
            <a:r>
              <a:rPr lang="en-GB" sz="2800" dirty="0" err="1"/>
              <a:t>rheithgor</a:t>
            </a:r>
            <a:r>
              <a:rPr lang="en-GB" sz="2800" dirty="0"/>
              <a:t> o </a:t>
            </a:r>
            <a:r>
              <a:rPr lang="en-GB" sz="2800" dirty="0" err="1"/>
              <a:t>euogrwydd</a:t>
            </a:r>
            <a:r>
              <a:rPr lang="en-GB" sz="2800" dirty="0"/>
              <a:t> </a:t>
            </a:r>
            <a:r>
              <a:rPr lang="en-GB" sz="2800" dirty="0" err="1"/>
              <a:t>neu</a:t>
            </a:r>
            <a:r>
              <a:rPr lang="en-GB" sz="2800" dirty="0"/>
              <a:t> </a:t>
            </a:r>
            <a:r>
              <a:rPr lang="en-GB" sz="2800" dirty="0" err="1"/>
              <a:t>ddieuogrwydd</a:t>
            </a:r>
            <a:r>
              <a:rPr lang="en-GB" sz="2800" dirty="0"/>
              <a:t> y </a:t>
            </a:r>
            <a:r>
              <a:rPr lang="en-GB" sz="2800" dirty="0" err="1"/>
              <a:t>diffynyddion</a:t>
            </a:r>
            <a:r>
              <a:rPr lang="en-GB" sz="2800" dirty="0"/>
              <a:t>. 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err="1"/>
              <a:t>Dylech</a:t>
            </a:r>
            <a:r>
              <a:rPr lang="en-GB" sz="2800" dirty="0"/>
              <a:t> </a:t>
            </a:r>
            <a:r>
              <a:rPr lang="en-GB" sz="2800" dirty="0" err="1"/>
              <a:t>hefyd</a:t>
            </a:r>
            <a:r>
              <a:rPr lang="en-GB" sz="2800" dirty="0"/>
              <a:t> </a:t>
            </a:r>
            <a:r>
              <a:rPr lang="en-GB" sz="2800" dirty="0" err="1"/>
              <a:t>feddwl</a:t>
            </a:r>
            <a:r>
              <a:rPr lang="en-GB" sz="2800" dirty="0"/>
              <a:t> am y </a:t>
            </a:r>
            <a:r>
              <a:rPr lang="en-GB" sz="2800" dirty="0" err="1"/>
              <a:t>cwestiynau</a:t>
            </a:r>
            <a:r>
              <a:rPr lang="en-GB" sz="2800" dirty="0"/>
              <a:t> y </a:t>
            </a:r>
            <a:r>
              <a:rPr lang="en-GB" sz="2800" dirty="0" err="1"/>
              <a:t>gallwch</a:t>
            </a:r>
            <a:r>
              <a:rPr lang="en-GB" sz="2800" dirty="0"/>
              <a:t> </a:t>
            </a:r>
            <a:r>
              <a:rPr lang="en-GB" sz="2800" dirty="0" err="1"/>
              <a:t>eu</a:t>
            </a:r>
            <a:r>
              <a:rPr lang="en-GB" sz="2800" dirty="0"/>
              <a:t> </a:t>
            </a:r>
            <a:r>
              <a:rPr lang="en-GB" sz="2800" dirty="0" err="1"/>
              <a:t>holi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bob </a:t>
            </a:r>
            <a:r>
              <a:rPr lang="en-GB" sz="2800" dirty="0" err="1"/>
              <a:t>tyst</a:t>
            </a:r>
            <a:r>
              <a:rPr lang="en-GB" sz="2800" dirty="0"/>
              <a:t> a </a:t>
            </a:r>
            <a:r>
              <a:rPr lang="en-GB" sz="2800" dirty="0" err="1"/>
              <a:t>diffynnydd</a:t>
            </a:r>
            <a:r>
              <a:rPr lang="en-GB" sz="2800" dirty="0"/>
              <a:t> </a:t>
            </a:r>
            <a:r>
              <a:rPr lang="en-GB" sz="2800" dirty="0" err="1"/>
              <a:t>er</a:t>
            </a:r>
            <a:r>
              <a:rPr lang="en-GB" sz="2800" dirty="0"/>
              <a:t> </a:t>
            </a:r>
            <a:r>
              <a:rPr lang="en-GB" sz="2800" dirty="0" err="1"/>
              <a:t>mwyn</a:t>
            </a:r>
            <a:r>
              <a:rPr lang="en-GB" sz="2800" dirty="0"/>
              <a:t> </a:t>
            </a:r>
            <a:r>
              <a:rPr lang="en-GB" sz="2800" dirty="0" err="1"/>
              <a:t>cefnogi’ch</a:t>
            </a:r>
            <a:r>
              <a:rPr lang="en-GB" sz="2800" dirty="0"/>
              <a:t> </a:t>
            </a:r>
            <a:r>
              <a:rPr lang="en-GB" sz="2800" dirty="0" err="1"/>
              <a:t>achos</a:t>
            </a:r>
            <a:r>
              <a:rPr lang="en-GB" sz="2800" dirty="0"/>
              <a:t>. </a:t>
            </a:r>
          </a:p>
        </p:txBody>
      </p:sp>
      <p:pic>
        <p:nvPicPr>
          <p:cNvPr id="1026" name="Picture 2" descr="C:\Users\Sarah\AppData\Local\Microsoft\Windows\Temporary Internet Files\Content.IE5\80BV23J1\MC900212159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537" y="4304134"/>
            <a:ext cx="1656893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90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C:\Users\Sarah\AppData\Local\Microsoft\Windows\Temporary Internet Files\Content.IE5\R3Q20SRX\MC9000565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624" y="4077072"/>
            <a:ext cx="1840687" cy="186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620688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err="1"/>
              <a:t>Diffynyddion</a:t>
            </a:r>
            <a:r>
              <a:rPr lang="en-GB" sz="2800" u="sng" dirty="0"/>
              <a:t> a </a:t>
            </a:r>
            <a:r>
              <a:rPr lang="en-GB" sz="2800" u="sng" dirty="0" err="1" smtClean="0"/>
              <a:t>thystion</a:t>
            </a:r>
            <a:endParaRPr lang="en-GB" sz="2800" u="sng" dirty="0" smtClean="0"/>
          </a:p>
          <a:p>
            <a:pPr algn="ctr"/>
            <a:endParaRPr lang="en-GB" sz="2800" dirty="0"/>
          </a:p>
          <a:p>
            <a:r>
              <a:rPr lang="en-GB" sz="2800" dirty="0" err="1"/>
              <a:t>Meddyliwch</a:t>
            </a:r>
            <a:r>
              <a:rPr lang="en-GB" sz="2800" dirty="0"/>
              <a:t> am y </a:t>
            </a:r>
            <a:r>
              <a:rPr lang="en-GB" sz="2800" dirty="0" err="1"/>
              <a:t>cwestiynau</a:t>
            </a:r>
            <a:r>
              <a:rPr lang="en-GB" sz="2800" dirty="0"/>
              <a:t> y </a:t>
            </a:r>
            <a:r>
              <a:rPr lang="en-GB" sz="2800" dirty="0" err="1"/>
              <a:t>mae’r</a:t>
            </a:r>
            <a:r>
              <a:rPr lang="en-GB" sz="2800" dirty="0"/>
              <a:t> </a:t>
            </a:r>
            <a:r>
              <a:rPr lang="en-GB" sz="2800" dirty="0" err="1"/>
              <a:t>cyfreithwyr</a:t>
            </a:r>
            <a:r>
              <a:rPr lang="en-GB" sz="2800" dirty="0"/>
              <a:t> </a:t>
            </a:r>
            <a:r>
              <a:rPr lang="en-GB" sz="2800" dirty="0" err="1"/>
              <a:t>yn</a:t>
            </a:r>
            <a:r>
              <a:rPr lang="en-GB" sz="2800" dirty="0"/>
              <a:t> </a:t>
            </a:r>
            <a:r>
              <a:rPr lang="en-GB" sz="2800" dirty="0" err="1"/>
              <a:t>debygol</a:t>
            </a:r>
            <a:r>
              <a:rPr lang="en-GB" sz="2800" dirty="0"/>
              <a:t> </a:t>
            </a:r>
            <a:r>
              <a:rPr lang="en-GB" sz="2800" dirty="0" err="1"/>
              <a:t>o’u</a:t>
            </a:r>
            <a:r>
              <a:rPr lang="en-GB" sz="2800" dirty="0"/>
              <a:t> </a:t>
            </a:r>
            <a:r>
              <a:rPr lang="en-GB" sz="2800" dirty="0" err="1"/>
              <a:t>gofyn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chi. Dim </a:t>
            </a:r>
            <a:r>
              <a:rPr lang="en-GB" sz="2800" dirty="0" err="1"/>
              <a:t>ond</a:t>
            </a:r>
            <a:r>
              <a:rPr lang="en-GB" sz="2800" dirty="0"/>
              <a:t> </a:t>
            </a:r>
            <a:r>
              <a:rPr lang="en-GB" sz="2800" dirty="0" err="1"/>
              <a:t>ychydig</a:t>
            </a:r>
            <a:r>
              <a:rPr lang="en-GB" sz="2800" dirty="0"/>
              <a:t> </a:t>
            </a:r>
            <a:r>
              <a:rPr lang="en-GB" sz="2800" dirty="0" err="1"/>
              <a:t>iawn</a:t>
            </a:r>
            <a:r>
              <a:rPr lang="en-GB" sz="2800" dirty="0"/>
              <a:t> o </a:t>
            </a:r>
            <a:r>
              <a:rPr lang="en-GB" sz="2800" dirty="0" err="1"/>
              <a:t>wybodaeth</a:t>
            </a:r>
            <a:r>
              <a:rPr lang="en-GB" sz="2800" dirty="0"/>
              <a:t> </a:t>
            </a:r>
            <a:r>
              <a:rPr lang="en-GB" sz="2800" dirty="0" err="1"/>
              <a:t>rydych</a:t>
            </a:r>
            <a:r>
              <a:rPr lang="en-GB" sz="2800" dirty="0"/>
              <a:t> chi </a:t>
            </a:r>
            <a:r>
              <a:rPr lang="en-GB" sz="2800" dirty="0" err="1"/>
              <a:t>wedi’i</a:t>
            </a:r>
            <a:r>
              <a:rPr lang="en-GB" sz="2800" dirty="0"/>
              <a:t> </a:t>
            </a:r>
            <a:r>
              <a:rPr lang="en-GB" sz="2800" dirty="0" err="1"/>
              <a:t>derbyn</a:t>
            </a:r>
            <a:r>
              <a:rPr lang="en-GB" sz="2800" dirty="0"/>
              <a:t> am </a:t>
            </a:r>
            <a:r>
              <a:rPr lang="en-GB" sz="2800" dirty="0" err="1"/>
              <a:t>eich</a:t>
            </a:r>
            <a:r>
              <a:rPr lang="en-GB" sz="2800" dirty="0"/>
              <a:t> </a:t>
            </a:r>
            <a:r>
              <a:rPr lang="en-GB" sz="2800" dirty="0" err="1"/>
              <a:t>cymeriad</a:t>
            </a:r>
            <a:r>
              <a:rPr lang="en-GB" sz="2800" dirty="0"/>
              <a:t>. </a:t>
            </a:r>
            <a:r>
              <a:rPr lang="en-GB" sz="2800" dirty="0" err="1"/>
              <a:t>Rhaid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chi </a:t>
            </a:r>
            <a:r>
              <a:rPr lang="en-GB" sz="2800" dirty="0" err="1"/>
              <a:t>ddychmygu’r</a:t>
            </a:r>
            <a:r>
              <a:rPr lang="en-GB" sz="2800" dirty="0"/>
              <a:t> </a:t>
            </a:r>
            <a:r>
              <a:rPr lang="en-GB" sz="2800" dirty="0" err="1"/>
              <a:t>gweddill</a:t>
            </a:r>
            <a:r>
              <a:rPr lang="en-GB" sz="2800" dirty="0"/>
              <a:t>. </a:t>
            </a:r>
            <a:r>
              <a:rPr lang="en-GB" sz="2800" dirty="0" err="1"/>
              <a:t>Ceisiwch</a:t>
            </a:r>
            <a:r>
              <a:rPr lang="en-GB" sz="2800" dirty="0"/>
              <a:t> </a:t>
            </a:r>
            <a:r>
              <a:rPr lang="en-GB" sz="2800" dirty="0" err="1"/>
              <a:t>lunio</a:t>
            </a:r>
            <a:r>
              <a:rPr lang="en-GB" sz="2800" dirty="0"/>
              <a:t> </a:t>
            </a:r>
            <a:r>
              <a:rPr lang="en-GB" sz="2800" dirty="0" err="1"/>
              <a:t>dadleuon</a:t>
            </a:r>
            <a:r>
              <a:rPr lang="en-GB" sz="2800" dirty="0"/>
              <a:t> </a:t>
            </a:r>
            <a:r>
              <a:rPr lang="en-GB" sz="2800" dirty="0" err="1"/>
              <a:t>rhesymegol</a:t>
            </a:r>
            <a:r>
              <a:rPr lang="en-GB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95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 descr="C:\Users\Sarah\AppData\Local\Microsoft\Windows\Temporary Internet Files\Content.IE5\2SUVEJ24\MC900434879[2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67336" y="2042592"/>
            <a:ext cx="4752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/>
              <a:t>Ar</a:t>
            </a:r>
            <a:r>
              <a:rPr lang="en-GB" sz="2800" dirty="0"/>
              <a:t> </a:t>
            </a:r>
            <a:r>
              <a:rPr lang="en-GB" sz="2800" dirty="0" err="1"/>
              <a:t>ddiwedd</a:t>
            </a:r>
            <a:r>
              <a:rPr lang="en-GB" sz="2800" dirty="0"/>
              <a:t> y </a:t>
            </a:r>
            <a:r>
              <a:rPr lang="en-GB" sz="2800" dirty="0" err="1"/>
              <a:t>treial</a:t>
            </a:r>
            <a:r>
              <a:rPr lang="en-GB" sz="2800" dirty="0"/>
              <a:t>, ac </a:t>
            </a:r>
            <a:r>
              <a:rPr lang="en-GB" sz="2800" dirty="0" err="1"/>
              <a:t>wedi</a:t>
            </a:r>
            <a:r>
              <a:rPr lang="en-GB" sz="2800" dirty="0"/>
              <a:t> </a:t>
            </a:r>
            <a:r>
              <a:rPr lang="en-GB" sz="2800" dirty="0" err="1"/>
              <a:t>i’r</a:t>
            </a:r>
            <a:r>
              <a:rPr lang="en-GB" sz="2800" dirty="0"/>
              <a:t> </a:t>
            </a:r>
            <a:r>
              <a:rPr lang="en-GB" sz="2800" dirty="0" err="1"/>
              <a:t>rheithfarn</a:t>
            </a:r>
            <a:r>
              <a:rPr lang="en-GB" sz="2800" dirty="0"/>
              <a:t> </a:t>
            </a:r>
            <a:r>
              <a:rPr lang="en-GB" sz="2800" dirty="0" err="1"/>
              <a:t>gael</a:t>
            </a:r>
            <a:r>
              <a:rPr lang="en-GB" sz="2800" dirty="0"/>
              <a:t> </a:t>
            </a:r>
            <a:r>
              <a:rPr lang="en-GB" sz="2800" dirty="0" err="1"/>
              <a:t>ei</a:t>
            </a:r>
            <a:r>
              <a:rPr lang="en-GB" sz="2800" dirty="0"/>
              <a:t> </a:t>
            </a:r>
            <a:r>
              <a:rPr lang="en-GB" sz="2800" dirty="0" err="1"/>
              <a:t>phasio</a:t>
            </a:r>
            <a:r>
              <a:rPr lang="en-GB" sz="2800" dirty="0"/>
              <a:t> </a:t>
            </a:r>
            <a:r>
              <a:rPr lang="en-GB" sz="2800" dirty="0" err="1"/>
              <a:t>gan</a:t>
            </a:r>
            <a:r>
              <a:rPr lang="en-GB" sz="2800" dirty="0"/>
              <a:t> y </a:t>
            </a:r>
            <a:r>
              <a:rPr lang="en-GB" sz="2800" dirty="0" err="1"/>
              <a:t>rheithgor</a:t>
            </a:r>
            <a:r>
              <a:rPr lang="en-GB" sz="2800" dirty="0"/>
              <a:t>, </a:t>
            </a:r>
            <a:r>
              <a:rPr lang="en-GB" sz="2800" dirty="0" err="1"/>
              <a:t>bydd</a:t>
            </a:r>
            <a:r>
              <a:rPr lang="en-GB" sz="2800" dirty="0"/>
              <a:t> y </a:t>
            </a:r>
            <a:r>
              <a:rPr lang="en-GB" sz="2800" dirty="0" err="1"/>
              <a:t>barnwr</a:t>
            </a:r>
            <a:r>
              <a:rPr lang="en-GB" sz="2800" dirty="0"/>
              <a:t> </a:t>
            </a:r>
            <a:r>
              <a:rPr lang="en-GB" sz="2800" dirty="0" err="1"/>
              <a:t>yn</a:t>
            </a:r>
            <a:r>
              <a:rPr lang="en-GB" sz="2800" dirty="0"/>
              <a:t> </a:t>
            </a:r>
            <a:r>
              <a:rPr lang="en-GB" sz="2800" dirty="0" err="1"/>
              <a:t>crynhoi</a:t>
            </a:r>
            <a:r>
              <a:rPr lang="en-GB" sz="2800" dirty="0"/>
              <a:t> </a:t>
            </a:r>
            <a:r>
              <a:rPr lang="en-GB" sz="2800" dirty="0" err="1"/>
              <a:t>ar</a:t>
            </a:r>
            <a:r>
              <a:rPr lang="en-GB" sz="2800" dirty="0"/>
              <a:t> </a:t>
            </a:r>
            <a:r>
              <a:rPr lang="en-GB" sz="2800" dirty="0" err="1"/>
              <a:t>fater</a:t>
            </a:r>
            <a:r>
              <a:rPr lang="en-GB" sz="2800" dirty="0"/>
              <a:t> </a:t>
            </a:r>
            <a:r>
              <a:rPr lang="en-GB" sz="2800" dirty="0" err="1"/>
              <a:t>yr</a:t>
            </a:r>
            <a:r>
              <a:rPr lang="en-GB" sz="2800" dirty="0"/>
              <a:t> </a:t>
            </a:r>
            <a:r>
              <a:rPr lang="en-GB" sz="2800" dirty="0" err="1"/>
              <a:t>euogrwydd</a:t>
            </a:r>
            <a:r>
              <a:rPr lang="en-GB" sz="2800" dirty="0"/>
              <a:t> ac </a:t>
            </a:r>
            <a:r>
              <a:rPr lang="en-GB" sz="2800" dirty="0" err="1"/>
              <a:t>yn</a:t>
            </a:r>
            <a:r>
              <a:rPr lang="en-GB" sz="2800" dirty="0"/>
              <a:t> </a:t>
            </a:r>
            <a:r>
              <a:rPr lang="en-GB" sz="2800" dirty="0" err="1"/>
              <a:t>nodi</a:t>
            </a:r>
            <a:r>
              <a:rPr lang="en-GB" sz="2800" dirty="0"/>
              <a:t> </a:t>
            </a:r>
            <a:r>
              <a:rPr lang="en-GB" sz="2800" dirty="0" err="1"/>
              <a:t>prif</a:t>
            </a:r>
            <a:r>
              <a:rPr lang="en-GB" sz="2800" dirty="0"/>
              <a:t> </a:t>
            </a:r>
            <a:r>
              <a:rPr lang="en-GB" sz="2800" dirty="0" err="1"/>
              <a:t>bwyntiau’r</a:t>
            </a:r>
            <a:r>
              <a:rPr lang="en-GB" sz="2800" dirty="0"/>
              <a:t> </a:t>
            </a:r>
            <a:r>
              <a:rPr lang="en-GB" sz="2800" dirty="0" err="1"/>
              <a:t>achos</a:t>
            </a:r>
            <a:r>
              <a:rPr lang="en-GB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736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285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Rees</dc:creator>
  <cp:lastModifiedBy>Sarah Rees</cp:lastModifiedBy>
  <cp:revision>10</cp:revision>
  <dcterms:created xsi:type="dcterms:W3CDTF">2014-01-23T10:54:47Z</dcterms:created>
  <dcterms:modified xsi:type="dcterms:W3CDTF">2014-12-03T09:52:45Z</dcterms:modified>
</cp:coreProperties>
</file>