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britishpathe.com/video/quarry-and-goat-issue-title-hot-and-col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783148" y="928679"/>
            <a:ext cx="3656011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Hanes</a:t>
            </a:r>
            <a:endParaRPr lang="en-GB" sz="3600" b="1" kern="10" dirty="0" smtClean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>
              <a:buNone/>
            </a:pPr>
            <a:r>
              <a:rPr lang="en-GB" sz="3600" b="1" kern="10" spc="0" dirty="0" err="1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Uned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26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840803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92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79" y="5805264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585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>
                <a:hlinkClick r:id="rId2"/>
              </a:rPr>
              <a:t>www.britishpathe.com/video/quarry-and-goat-issue-title-hot-and-cold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740" y="2348880"/>
            <a:ext cx="58388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3957254" cy="2781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48" y="620688"/>
            <a:ext cx="4136630" cy="18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2790" y="548680"/>
            <a:ext cx="4395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err="1"/>
              <a:t>Odyn</a:t>
            </a:r>
            <a:r>
              <a:rPr lang="en-GB" u="sng" dirty="0"/>
              <a:t> </a:t>
            </a:r>
            <a:r>
              <a:rPr lang="en-GB" u="sng" dirty="0" err="1"/>
              <a:t>fflach</a:t>
            </a:r>
            <a:r>
              <a:rPr lang="en-GB" u="sng" dirty="0"/>
              <a:t> 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fflach</a:t>
            </a:r>
            <a:r>
              <a:rPr lang="en-GB" dirty="0"/>
              <a:t>, </a:t>
            </a:r>
            <a:r>
              <a:rPr lang="en-GB" dirty="0" err="1"/>
              <a:t>roedd</a:t>
            </a:r>
            <a:r>
              <a:rPr lang="en-GB" dirty="0"/>
              <a:t> y </a:t>
            </a:r>
            <a:r>
              <a:rPr lang="en-GB" dirty="0" err="1"/>
              <a:t>tanwydd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gynnau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waelod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ac </a:t>
            </a:r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roedd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llenwi</a:t>
            </a:r>
            <a:r>
              <a:rPr lang="en-GB" dirty="0"/>
              <a:t> â </a:t>
            </a:r>
            <a:r>
              <a:rPr lang="en-GB" dirty="0" err="1"/>
              <a:t>chalchfaen</a:t>
            </a:r>
            <a:r>
              <a:rPr lang="en-GB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933056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err="1"/>
              <a:t>Odyn</a:t>
            </a:r>
            <a:r>
              <a:rPr lang="en-GB" u="sng" dirty="0"/>
              <a:t> </a:t>
            </a:r>
            <a:r>
              <a:rPr lang="en-GB" u="sng" dirty="0" err="1"/>
              <a:t>dynnu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Roedd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dynnu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osod</a:t>
            </a:r>
            <a:r>
              <a:rPr lang="en-GB" dirty="0"/>
              <a:t> </a:t>
            </a:r>
            <a:r>
              <a:rPr lang="en-GB" dirty="0" err="1"/>
              <a:t>glo</a:t>
            </a:r>
            <a:r>
              <a:rPr lang="en-GB" dirty="0"/>
              <a:t> a </a:t>
            </a:r>
            <a:r>
              <a:rPr lang="en-GB" dirty="0" err="1"/>
              <a:t>chalchfaen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haenau</a:t>
            </a:r>
            <a:r>
              <a:rPr lang="en-GB" dirty="0"/>
              <a:t>. </a:t>
            </a:r>
            <a:r>
              <a:rPr lang="en-GB" dirty="0" err="1"/>
              <a:t>Unwaith</a:t>
            </a:r>
            <a:r>
              <a:rPr lang="en-GB" dirty="0"/>
              <a:t> y </a:t>
            </a:r>
            <a:r>
              <a:rPr lang="en-GB" dirty="0" err="1"/>
              <a:t>byddai’r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wedi’i</a:t>
            </a:r>
            <a:r>
              <a:rPr lang="en-GB" dirty="0"/>
              <a:t> </a:t>
            </a:r>
            <a:r>
              <a:rPr lang="en-GB" dirty="0" err="1"/>
              <a:t>chynnau</a:t>
            </a:r>
            <a:r>
              <a:rPr lang="en-GB" dirty="0"/>
              <a:t>, </a:t>
            </a:r>
            <a:r>
              <a:rPr lang="en-GB" dirty="0" err="1"/>
              <a:t>byddai’n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chadw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llosgi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 a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ychwanegu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o </a:t>
            </a:r>
            <a:r>
              <a:rPr lang="en-GB" dirty="0" err="1"/>
              <a:t>haenau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49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48" y="404664"/>
            <a:ext cx="8229600" cy="2044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Beth </a:t>
            </a:r>
            <a:r>
              <a:rPr lang="en-GB" dirty="0" err="1"/>
              <a:t>ydy’r</a:t>
            </a:r>
            <a:r>
              <a:rPr lang="en-GB" dirty="0"/>
              <a:t> </a:t>
            </a:r>
            <a:r>
              <a:rPr lang="en-GB" dirty="0" err="1"/>
              <a:t>gwahaniaeth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fflach</a:t>
            </a:r>
            <a:r>
              <a:rPr lang="en-GB" dirty="0"/>
              <a:t> ac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dynnu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2. Pam </a:t>
            </a:r>
            <a:r>
              <a:rPr lang="en-GB" dirty="0" err="1"/>
              <a:t>roedd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</a:t>
            </a:r>
            <a:r>
              <a:rPr lang="en-GB" dirty="0" err="1"/>
              <a:t>dynnu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cynhyrchu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o </a:t>
            </a:r>
            <a:r>
              <a:rPr lang="en-GB" dirty="0" err="1"/>
              <a:t>galch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842" y="2276872"/>
            <a:ext cx="4272564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3914"/>
            <a:ext cx="5771478" cy="5733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0192" y="6926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Diwrnod</a:t>
            </a:r>
            <a:r>
              <a:rPr lang="en-GB" dirty="0"/>
              <a:t> </a:t>
            </a:r>
            <a:r>
              <a:rPr lang="en-GB" dirty="0" err="1"/>
              <a:t>ym</a:t>
            </a:r>
            <a:r>
              <a:rPr lang="en-GB" dirty="0"/>
              <a:t> </a:t>
            </a:r>
            <a:r>
              <a:rPr lang="en-GB" dirty="0" err="1"/>
              <a:t>mywyd</a:t>
            </a:r>
            <a:r>
              <a:rPr lang="en-GB" dirty="0"/>
              <a:t> </a:t>
            </a:r>
            <a:r>
              <a:rPr lang="en-GB" dirty="0" err="1"/>
              <a:t>chwarelwr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476869" y="2564904"/>
            <a:ext cx="1908212" cy="144016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15816" y="664963"/>
            <a:ext cx="386507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Rydw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codi</a:t>
            </a:r>
            <a:r>
              <a:rPr lang="en-GB" dirty="0"/>
              <a:t> am 5 y bore </a:t>
            </a:r>
            <a:r>
              <a:rPr lang="en-GB" dirty="0" err="1"/>
              <a:t>er</a:t>
            </a:r>
            <a:r>
              <a:rPr lang="en-GB" dirty="0"/>
              <a:t> </a:t>
            </a:r>
          </a:p>
          <a:p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dechrau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am 6 y bore. </a:t>
            </a:r>
          </a:p>
          <a:p>
            <a:r>
              <a:rPr lang="en-GB" dirty="0" err="1"/>
              <a:t>Rydw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brecwast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paratoi</a:t>
            </a:r>
            <a:r>
              <a:rPr lang="en-GB" dirty="0"/>
              <a:t> </a:t>
            </a:r>
          </a:p>
          <a:p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 smtClean="0"/>
              <a:t>gwaith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30123" y="2389362"/>
            <a:ext cx="216673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toriad</a:t>
            </a:r>
            <a:r>
              <a:rPr lang="en-GB" dirty="0"/>
              <a:t> </a:t>
            </a:r>
            <a:r>
              <a:rPr lang="en-GB" dirty="0" err="1"/>
              <a:t>byr</a:t>
            </a:r>
            <a:r>
              <a:rPr lang="en-GB" dirty="0"/>
              <a:t> am 10 y bore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56578" y="3608809"/>
            <a:ext cx="3600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 10.30 y bore tan 1 y </a:t>
            </a:r>
            <a:r>
              <a:rPr lang="en-GB" dirty="0" err="1"/>
              <a:t>prynhawn</a:t>
            </a:r>
            <a:r>
              <a:rPr lang="en-GB" dirty="0"/>
              <a:t>,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parhau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dorri</a:t>
            </a:r>
            <a:r>
              <a:rPr lang="en-GB" dirty="0"/>
              <a:t> </a:t>
            </a:r>
            <a:r>
              <a:rPr lang="en-GB" dirty="0" err="1"/>
              <a:t>cerrig</a:t>
            </a:r>
            <a:r>
              <a:rPr lang="en-GB" dirty="0"/>
              <a:t> </a:t>
            </a:r>
            <a:r>
              <a:rPr lang="en-GB" dirty="0" err="1"/>
              <a:t>a’u</a:t>
            </a:r>
            <a:r>
              <a:rPr lang="en-GB" dirty="0"/>
              <a:t> </a:t>
            </a:r>
            <a:r>
              <a:rPr lang="en-GB" dirty="0" err="1"/>
              <a:t>llwytho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gerti</a:t>
            </a:r>
            <a:r>
              <a:rPr lang="en-GB" dirty="0"/>
              <a:t> </a:t>
            </a:r>
            <a:r>
              <a:rPr lang="en-GB" dirty="0" err="1"/>
              <a:t>i’w</a:t>
            </a:r>
            <a:r>
              <a:rPr lang="en-GB" dirty="0"/>
              <a:t> </a:t>
            </a:r>
            <a:r>
              <a:rPr lang="en-GB" dirty="0" err="1"/>
              <a:t>cludo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ben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946064"/>
            <a:ext cx="19442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dechrau’r</a:t>
            </a:r>
            <a:r>
              <a:rPr lang="en-GB" dirty="0"/>
              <a:t> </a:t>
            </a:r>
            <a:r>
              <a:rPr lang="en-GB" dirty="0" err="1"/>
              <a:t>diwrnod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dorri</a:t>
            </a:r>
            <a:r>
              <a:rPr lang="en-GB" dirty="0"/>
              <a:t> </a:t>
            </a:r>
            <a:r>
              <a:rPr lang="en-GB" dirty="0" err="1"/>
              <a:t>cerrig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lenwi’r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64690" y="4841284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 y </a:t>
            </a:r>
            <a:r>
              <a:rPr lang="es-ES" dirty="0" err="1"/>
              <a:t>prynhawn</a:t>
            </a:r>
            <a:r>
              <a:rPr lang="es-ES" dirty="0"/>
              <a:t> – </a:t>
            </a:r>
            <a:r>
              <a:rPr lang="es-ES" dirty="0" err="1"/>
              <a:t>amser</a:t>
            </a:r>
            <a:r>
              <a:rPr lang="es-ES" dirty="0"/>
              <a:t> </a:t>
            </a:r>
            <a:r>
              <a:rPr lang="es-ES" dirty="0" err="1"/>
              <a:t>cinio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2594771" y="5487615"/>
            <a:ext cx="36724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cinio</a:t>
            </a:r>
            <a:r>
              <a:rPr lang="en-GB" dirty="0"/>
              <a:t>,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llwytho’r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â </a:t>
            </a:r>
            <a:r>
              <a:rPr lang="en-GB" dirty="0" err="1"/>
              <a:t>chalchfaen</a:t>
            </a:r>
            <a:r>
              <a:rPr lang="en-GB" dirty="0"/>
              <a:t> a </a:t>
            </a:r>
            <a:r>
              <a:rPr lang="en-GB" dirty="0" err="1"/>
              <a:t>glo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barod</a:t>
            </a:r>
            <a:r>
              <a:rPr lang="en-GB" dirty="0"/>
              <a:t> </a:t>
            </a:r>
            <a:r>
              <a:rPr lang="en-GB" dirty="0" err="1"/>
              <a:t>i’w</a:t>
            </a:r>
            <a:r>
              <a:rPr lang="en-GB" dirty="0"/>
              <a:t> </a:t>
            </a:r>
            <a:r>
              <a:rPr lang="en-GB" dirty="0" err="1"/>
              <a:t>gynnau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9713" y="3620149"/>
            <a:ext cx="314220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toriad</a:t>
            </a:r>
            <a:r>
              <a:rPr lang="en-GB" dirty="0"/>
              <a:t> am 4 y </a:t>
            </a:r>
            <a:r>
              <a:rPr lang="en-GB" dirty="0" err="1"/>
              <a:t>prynhawn</a:t>
            </a:r>
            <a:r>
              <a:rPr lang="en-GB" dirty="0"/>
              <a:t>,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symud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odyn</a:t>
            </a:r>
            <a:r>
              <a:rPr lang="en-GB" dirty="0"/>
              <a:t> 2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wagu’r</a:t>
            </a:r>
            <a:r>
              <a:rPr lang="en-GB" dirty="0"/>
              <a:t> </a:t>
            </a:r>
            <a:r>
              <a:rPr lang="en-GB" dirty="0" err="1"/>
              <a:t>calch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eisoes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llosgi</a:t>
            </a:r>
            <a:r>
              <a:rPr lang="en-GB" dirty="0"/>
              <a:t>.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bagio’r</a:t>
            </a:r>
            <a:r>
              <a:rPr lang="en-GB" dirty="0"/>
              <a:t> </a:t>
            </a:r>
            <a:r>
              <a:rPr lang="en-GB" dirty="0" err="1"/>
              <a:t>calch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barod</a:t>
            </a:r>
            <a:r>
              <a:rPr lang="en-GB" dirty="0"/>
              <a:t> </a:t>
            </a:r>
            <a:r>
              <a:rPr lang="en-GB" dirty="0" err="1"/>
              <a:t>i’w</a:t>
            </a:r>
            <a:r>
              <a:rPr lang="en-GB" dirty="0"/>
              <a:t> </a:t>
            </a:r>
            <a:r>
              <a:rPr lang="en-GB" dirty="0" err="1"/>
              <a:t>gludo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ffermydd</a:t>
            </a:r>
            <a:r>
              <a:rPr lang="en-GB" dirty="0"/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565" y="1988310"/>
            <a:ext cx="316835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gorffen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am 8 y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dechrau</a:t>
            </a:r>
            <a:r>
              <a:rPr lang="en-GB" dirty="0"/>
              <a:t> </a:t>
            </a:r>
            <a:r>
              <a:rPr lang="en-GB" dirty="0" err="1"/>
              <a:t>tywyllu</a:t>
            </a:r>
            <a:r>
              <a:rPr lang="en-GB" dirty="0"/>
              <a:t>.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treulio’r</a:t>
            </a:r>
            <a:r>
              <a:rPr lang="en-GB" dirty="0"/>
              <a:t> min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dal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mwyd</a:t>
            </a:r>
            <a:r>
              <a:rPr lang="en-GB" dirty="0"/>
              <a:t> </a:t>
            </a:r>
            <a:r>
              <a:rPr lang="en-GB" dirty="0" err="1"/>
              <a:t>a’i</a:t>
            </a:r>
            <a:r>
              <a:rPr lang="en-GB" dirty="0"/>
              <a:t> </a:t>
            </a:r>
            <a:r>
              <a:rPr lang="en-GB" dirty="0" err="1"/>
              <a:t>baratoi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drannoeth</a:t>
            </a:r>
            <a:r>
              <a:rPr lang="en-GB" dirty="0"/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107" y="618796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/>
              <a:t>Amser</a:t>
            </a:r>
            <a:r>
              <a:rPr lang="es-ES" dirty="0"/>
              <a:t> </a:t>
            </a:r>
            <a:r>
              <a:rPr lang="es-ES" dirty="0" err="1"/>
              <a:t>gwely</a:t>
            </a:r>
            <a:r>
              <a:rPr lang="es-ES" dirty="0"/>
              <a:t> am 11 y </a:t>
            </a:r>
            <a:r>
              <a:rPr lang="es-ES" dirty="0" smtClean="0"/>
              <a:t>nos</a:t>
            </a:r>
            <a:endParaRPr lang="es-ES" dirty="0"/>
          </a:p>
        </p:txBody>
      </p:sp>
      <p:sp>
        <p:nvSpPr>
          <p:cNvPr id="15" name="TextBox 14"/>
          <p:cNvSpPr txBox="1"/>
          <p:nvPr/>
        </p:nvSpPr>
        <p:spPr>
          <a:xfrm>
            <a:off x="3774932" y="2828194"/>
            <a:ext cx="1445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Diwrnod</a:t>
            </a:r>
            <a:r>
              <a:rPr lang="en-GB" dirty="0"/>
              <a:t> </a:t>
            </a:r>
            <a:r>
              <a:rPr lang="en-GB" dirty="0" err="1"/>
              <a:t>ym</a:t>
            </a:r>
            <a:r>
              <a:rPr lang="en-GB" dirty="0"/>
              <a:t> </a:t>
            </a:r>
            <a:r>
              <a:rPr lang="en-GB" dirty="0" err="1"/>
              <a:t>mywyd</a:t>
            </a:r>
            <a:r>
              <a:rPr lang="en-GB" dirty="0"/>
              <a:t> </a:t>
            </a:r>
            <a:r>
              <a:rPr lang="en-GB" dirty="0" err="1"/>
              <a:t>chwarelwr</a:t>
            </a:r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3528" y="343488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/>
              <a:t>1.  O </a:t>
            </a:r>
            <a:r>
              <a:rPr lang="en-GB" sz="2800" dirty="0" err="1"/>
              <a:t>gymharu</a:t>
            </a:r>
            <a:r>
              <a:rPr lang="en-GB" sz="2800" dirty="0"/>
              <a:t> </a:t>
            </a:r>
            <a:r>
              <a:rPr lang="en-GB" sz="2800" dirty="0" err="1"/>
              <a:t>â’ch</a:t>
            </a:r>
            <a:r>
              <a:rPr lang="en-GB" sz="2800" dirty="0"/>
              <a:t> </a:t>
            </a:r>
            <a:r>
              <a:rPr lang="en-GB" sz="2800" dirty="0" err="1"/>
              <a:t>diwrnod</a:t>
            </a:r>
            <a:r>
              <a:rPr lang="en-GB" sz="2800" dirty="0"/>
              <a:t> chi, </a:t>
            </a:r>
            <a:r>
              <a:rPr lang="en-GB" sz="2800" dirty="0" err="1"/>
              <a:t>ydych</a:t>
            </a:r>
            <a:r>
              <a:rPr lang="en-GB" sz="2800" dirty="0"/>
              <a:t> </a:t>
            </a:r>
            <a:r>
              <a:rPr lang="en-GB" sz="2800" dirty="0" err="1"/>
              <a:t>chi’n</a:t>
            </a:r>
            <a:r>
              <a:rPr lang="en-GB" sz="2800" dirty="0"/>
              <a:t> </a:t>
            </a:r>
            <a:r>
              <a:rPr lang="en-GB" sz="2800" dirty="0" err="1"/>
              <a:t>meddwl</a:t>
            </a:r>
            <a:r>
              <a:rPr lang="en-GB" sz="2800" dirty="0"/>
              <a:t> bod </a:t>
            </a:r>
            <a:r>
              <a:rPr lang="en-GB" sz="2800" dirty="0" err="1"/>
              <a:t>diwrnod</a:t>
            </a:r>
            <a:r>
              <a:rPr lang="en-GB" sz="2800" dirty="0"/>
              <a:t> </a:t>
            </a:r>
            <a:r>
              <a:rPr lang="en-GB" sz="2800" dirty="0" err="1"/>
              <a:t>ym</a:t>
            </a:r>
            <a:r>
              <a:rPr lang="en-GB" sz="2800" dirty="0"/>
              <a:t> </a:t>
            </a:r>
            <a:r>
              <a:rPr lang="en-GB" sz="2800" dirty="0" err="1"/>
              <a:t>mywyd</a:t>
            </a:r>
            <a:r>
              <a:rPr lang="en-GB" sz="2800" dirty="0"/>
              <a:t> </a:t>
            </a:r>
            <a:r>
              <a:rPr lang="en-GB" sz="2800" dirty="0" err="1"/>
              <a:t>chwarelwr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galed</a:t>
            </a:r>
            <a:r>
              <a:rPr lang="en-GB" sz="2800" dirty="0"/>
              <a:t>? </a:t>
            </a:r>
            <a:r>
              <a:rPr lang="en-GB" sz="2800" dirty="0" err="1"/>
              <a:t>Eglurwch</a:t>
            </a:r>
            <a:r>
              <a:rPr lang="en-GB" sz="2800" dirty="0"/>
              <a:t> </a:t>
            </a:r>
            <a:r>
              <a:rPr lang="en-GB" sz="2800" dirty="0" err="1"/>
              <a:t>eich</a:t>
            </a:r>
            <a:r>
              <a:rPr lang="en-GB" sz="2800" dirty="0"/>
              <a:t> </a:t>
            </a:r>
            <a:r>
              <a:rPr lang="en-GB" sz="2800" dirty="0" err="1"/>
              <a:t>ateb</a:t>
            </a:r>
            <a:r>
              <a:rPr lang="en-GB" sz="2800" dirty="0"/>
              <a:t>. 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r>
              <a:rPr lang="en-GB" sz="2800" dirty="0"/>
              <a:t>2.  </a:t>
            </a:r>
            <a:r>
              <a:rPr lang="en-GB" sz="2800" dirty="0" err="1"/>
              <a:t>Ffermwyr</a:t>
            </a:r>
            <a:r>
              <a:rPr lang="en-GB" sz="2800" dirty="0"/>
              <a:t> </a:t>
            </a:r>
            <a:r>
              <a:rPr lang="en-GB" sz="2800" dirty="0" err="1"/>
              <a:t>oedd</a:t>
            </a:r>
            <a:r>
              <a:rPr lang="en-GB" sz="2800" dirty="0"/>
              <a:t> </a:t>
            </a:r>
            <a:r>
              <a:rPr lang="en-GB" sz="2800" dirty="0" err="1"/>
              <a:t>mwyafrif</a:t>
            </a:r>
            <a:r>
              <a:rPr lang="en-GB" sz="2800" dirty="0"/>
              <a:t> y </a:t>
            </a:r>
            <a:r>
              <a:rPr lang="en-GB" sz="2800" dirty="0" err="1"/>
              <a:t>chwarelwyr</a:t>
            </a:r>
            <a:r>
              <a:rPr lang="en-GB" sz="2800" dirty="0"/>
              <a:t>. </a:t>
            </a:r>
            <a:r>
              <a:rPr lang="en-GB" sz="2800" dirty="0" err="1"/>
              <a:t>Roedden</a:t>
            </a:r>
            <a:r>
              <a:rPr lang="en-GB" sz="2800" dirty="0"/>
              <a:t> </a:t>
            </a:r>
            <a:r>
              <a:rPr lang="en-GB" sz="2800" dirty="0" err="1"/>
              <a:t>nhw’n</a:t>
            </a:r>
            <a:r>
              <a:rPr lang="en-GB" sz="2800" dirty="0"/>
              <a:t> </a:t>
            </a:r>
            <a:r>
              <a:rPr lang="en-GB" sz="2800" dirty="0" err="1"/>
              <a:t>gweithio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y </a:t>
            </a:r>
            <a:r>
              <a:rPr lang="en-GB" sz="2800" dirty="0" err="1"/>
              <a:t>chwareli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mwyn</a:t>
            </a:r>
            <a:r>
              <a:rPr lang="en-GB" sz="2800" dirty="0"/>
              <a:t> </a:t>
            </a:r>
            <a:r>
              <a:rPr lang="en-GB" sz="2800" dirty="0" err="1"/>
              <a:t>cael</a:t>
            </a:r>
            <a:r>
              <a:rPr lang="en-GB" sz="2800" dirty="0"/>
              <a:t> </a:t>
            </a:r>
            <a:r>
              <a:rPr lang="en-GB" sz="2800" dirty="0" err="1"/>
              <a:t>calch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gyfer</a:t>
            </a:r>
            <a:r>
              <a:rPr lang="en-GB" sz="2800" dirty="0"/>
              <a:t> </a:t>
            </a:r>
            <a:r>
              <a:rPr lang="en-GB" sz="2800" dirty="0" err="1"/>
              <a:t>eu</a:t>
            </a:r>
            <a:r>
              <a:rPr lang="en-GB" sz="2800" dirty="0"/>
              <a:t> </a:t>
            </a:r>
            <a:r>
              <a:rPr lang="en-GB" sz="2800" dirty="0" err="1"/>
              <a:t>tiroedd</a:t>
            </a:r>
            <a:r>
              <a:rPr lang="en-GB" sz="2800" dirty="0"/>
              <a:t>. Pam </a:t>
            </a:r>
            <a:r>
              <a:rPr lang="en-GB" sz="2800" dirty="0" err="1"/>
              <a:t>roedd</a:t>
            </a:r>
            <a:r>
              <a:rPr lang="en-GB" sz="2800" dirty="0"/>
              <a:t> </a:t>
            </a:r>
            <a:r>
              <a:rPr lang="en-GB" sz="2800" dirty="0" err="1"/>
              <a:t>calch</a:t>
            </a:r>
            <a:r>
              <a:rPr lang="en-GB" sz="2800" dirty="0"/>
              <a:t> </a:t>
            </a:r>
            <a:r>
              <a:rPr lang="en-GB" sz="2800" dirty="0" err="1"/>
              <a:t>mor</a:t>
            </a:r>
            <a:r>
              <a:rPr lang="en-GB" sz="2800" dirty="0"/>
              <a:t> </a:t>
            </a:r>
            <a:r>
              <a:rPr lang="en-GB" sz="2800" dirty="0" err="1"/>
              <a:t>bwysig</a:t>
            </a:r>
            <a:r>
              <a:rPr lang="en-GB" sz="2800" dirty="0"/>
              <a:t>?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91" y="4053771"/>
            <a:ext cx="7447325" cy="23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46" y="2871502"/>
            <a:ext cx="8509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3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328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19</cp:revision>
  <dcterms:created xsi:type="dcterms:W3CDTF">2014-01-29T14:54:08Z</dcterms:created>
  <dcterms:modified xsi:type="dcterms:W3CDTF">2014-12-03T09:33:17Z</dcterms:modified>
</cp:coreProperties>
</file>