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66" r:id="rId6"/>
    <p:sldId id="267" r:id="rId7"/>
    <p:sldId id="258" r:id="rId8"/>
    <p:sldId id="260" r:id="rId9"/>
    <p:sldId id="259" r:id="rId10"/>
    <p:sldId id="261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910013" y="1196752"/>
            <a:ext cx="3402281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Hanes</a:t>
            </a:r>
            <a:endParaRPr lang="en-GB" sz="3600" b="1" kern="10" dirty="0" smtClean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 rtl="0">
              <a:buNone/>
            </a:pPr>
            <a:r>
              <a:rPr lang="en-GB" sz="3600" b="1" kern="10" spc="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2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1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51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25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7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4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10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1" y="764704"/>
            <a:ext cx="3931915" cy="46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908720"/>
            <a:ext cx="3960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Un </a:t>
            </a:r>
            <a:r>
              <a:rPr lang="en-GB" sz="2000" dirty="0" err="1"/>
              <a:t>ai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Ysgrifennwch</a:t>
            </a:r>
            <a:r>
              <a:rPr lang="en-GB" sz="2000" dirty="0"/>
              <a:t> </a:t>
            </a:r>
            <a:r>
              <a:rPr lang="en-GB" sz="2000" dirty="0" err="1"/>
              <a:t>lythyr</a:t>
            </a:r>
            <a:r>
              <a:rPr lang="en-GB" sz="2000" dirty="0"/>
              <a:t> at </a:t>
            </a:r>
            <a:r>
              <a:rPr lang="en-GB" sz="2000" dirty="0" err="1"/>
              <a:t>yr</a:t>
            </a:r>
            <a:r>
              <a:rPr lang="en-GB" sz="2000" dirty="0"/>
              <a:t> </a:t>
            </a:r>
            <a:r>
              <a:rPr lang="en-GB" sz="2000" dirty="0" err="1"/>
              <a:t>heddlu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Ferched</a:t>
            </a:r>
            <a:r>
              <a:rPr lang="en-GB" sz="2000" dirty="0"/>
              <a:t> </a:t>
            </a:r>
            <a:r>
              <a:rPr lang="en-GB" sz="2000" dirty="0" err="1"/>
              <a:t>Beca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egluro’ch</a:t>
            </a:r>
            <a:r>
              <a:rPr lang="en-GB" sz="2000" dirty="0"/>
              <a:t> </a:t>
            </a:r>
            <a:r>
              <a:rPr lang="en-GB" sz="2000" dirty="0" err="1"/>
              <a:t>rhesymau</a:t>
            </a:r>
            <a:r>
              <a:rPr lang="en-GB" sz="2000" dirty="0"/>
              <a:t> </a:t>
            </a:r>
            <a:r>
              <a:rPr lang="en-GB" sz="2000" dirty="0" err="1"/>
              <a:t>dros</a:t>
            </a:r>
            <a:r>
              <a:rPr lang="en-GB" sz="2000" dirty="0"/>
              <a:t> </a:t>
            </a:r>
            <a:r>
              <a:rPr lang="en-GB" sz="2000" dirty="0" err="1"/>
              <a:t>derfysgu</a:t>
            </a:r>
            <a:r>
              <a:rPr lang="en-GB" sz="2000" dirty="0"/>
              <a:t> a </a:t>
            </a:r>
            <a:r>
              <a:rPr lang="en-GB" sz="2000" dirty="0" err="1"/>
              <a:t>pham</a:t>
            </a:r>
            <a:r>
              <a:rPr lang="en-GB" sz="2000" dirty="0"/>
              <a:t> y </a:t>
            </a:r>
            <a:r>
              <a:rPr lang="en-GB" sz="2000" dirty="0" err="1"/>
              <a:t>byddwch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parhau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neu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Cyfarchwch</a:t>
            </a:r>
            <a:r>
              <a:rPr lang="en-GB" sz="2000" dirty="0"/>
              <a:t> </a:t>
            </a:r>
            <a:r>
              <a:rPr lang="en-GB" sz="2000" dirty="0" err="1"/>
              <a:t>Ferched</a:t>
            </a:r>
            <a:r>
              <a:rPr lang="en-GB" sz="2000" dirty="0"/>
              <a:t> </a:t>
            </a:r>
            <a:r>
              <a:rPr lang="en-GB" sz="2000" dirty="0" err="1"/>
              <a:t>Beca</a:t>
            </a:r>
            <a:r>
              <a:rPr lang="en-GB" sz="2000" dirty="0"/>
              <a:t> </a:t>
            </a:r>
            <a:r>
              <a:rPr lang="en-GB" sz="2000" dirty="0" err="1"/>
              <a:t>mewn</a:t>
            </a:r>
            <a:r>
              <a:rPr lang="en-GB" sz="2000" dirty="0"/>
              <a:t> </a:t>
            </a:r>
            <a:r>
              <a:rPr lang="en-GB" sz="2000" dirty="0" err="1"/>
              <a:t>datganiad</a:t>
            </a:r>
            <a:r>
              <a:rPr lang="en-GB" sz="2000" dirty="0"/>
              <a:t> </a:t>
            </a:r>
            <a:r>
              <a:rPr lang="en-GB" sz="2000" dirty="0" err="1"/>
              <a:t>cyhoeddus</a:t>
            </a:r>
            <a:r>
              <a:rPr lang="en-GB" sz="2000" dirty="0"/>
              <a:t>,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egluro’u</a:t>
            </a:r>
            <a:r>
              <a:rPr lang="en-GB" sz="2000" dirty="0"/>
              <a:t> </a:t>
            </a:r>
            <a:r>
              <a:rPr lang="en-GB" sz="2000" dirty="0" err="1"/>
              <a:t>troseddau</a:t>
            </a:r>
            <a:r>
              <a:rPr lang="en-GB" sz="2000" dirty="0"/>
              <a:t> a </a:t>
            </a:r>
            <a:r>
              <a:rPr lang="en-GB" sz="2000" dirty="0" err="1"/>
              <a:t>dweud</a:t>
            </a:r>
            <a:r>
              <a:rPr lang="en-GB" sz="2000" dirty="0"/>
              <a:t> </a:t>
            </a:r>
            <a:r>
              <a:rPr lang="en-GB" sz="2000" dirty="0" err="1"/>
              <a:t>sut</a:t>
            </a:r>
            <a:r>
              <a:rPr lang="en-GB" sz="2000" dirty="0"/>
              <a:t> y </a:t>
            </a:r>
            <a:r>
              <a:rPr lang="en-GB" sz="2000" dirty="0" err="1"/>
              <a:t>byddan</a:t>
            </a:r>
            <a:r>
              <a:rPr lang="en-GB" sz="2000" dirty="0"/>
              <a:t> </a:t>
            </a:r>
            <a:r>
              <a:rPr lang="en-GB" sz="2000" dirty="0" err="1"/>
              <a:t>nhw’n</a:t>
            </a:r>
            <a:r>
              <a:rPr lang="en-GB" sz="2000" dirty="0"/>
              <a:t> </a:t>
            </a:r>
            <a:r>
              <a:rPr lang="en-GB" sz="2000" dirty="0" err="1"/>
              <a:t>cael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dwyn</a:t>
            </a:r>
            <a:r>
              <a:rPr lang="en-GB" sz="2000" dirty="0"/>
              <a:t> o </a:t>
            </a:r>
            <a:r>
              <a:rPr lang="en-GB" sz="2000" dirty="0" err="1"/>
              <a:t>flaen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gwell</a:t>
            </a:r>
            <a:r>
              <a:rPr lang="en-GB" sz="2000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1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evernbridge.co.uk/images/intro_pictures/intr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007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0874" y="683367"/>
            <a:ext cx="5040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Beth </a:t>
            </a:r>
            <a:r>
              <a:rPr lang="en-GB" sz="2000" dirty="0" err="1"/>
              <a:t>ydy</a:t>
            </a:r>
            <a:r>
              <a:rPr lang="en-GB" sz="2000" dirty="0"/>
              <a:t> </a:t>
            </a:r>
            <a:r>
              <a:rPr lang="en-GB" sz="2000" dirty="0" err="1"/>
              <a:t>manteision</a:t>
            </a:r>
            <a:r>
              <a:rPr lang="en-GB" sz="2000" dirty="0"/>
              <a:t> ac </a:t>
            </a:r>
            <a:r>
              <a:rPr lang="en-GB" sz="2000" dirty="0" err="1"/>
              <a:t>anfanteision</a:t>
            </a:r>
            <a:r>
              <a:rPr lang="en-GB" sz="2000" dirty="0"/>
              <a:t> </a:t>
            </a:r>
            <a:r>
              <a:rPr lang="en-GB" sz="2000" dirty="0" err="1"/>
              <a:t>tollbyrth</a:t>
            </a:r>
            <a:r>
              <a:rPr lang="en-GB" sz="2000" dirty="0"/>
              <a:t>?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6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04" y="2805025"/>
            <a:ext cx="1190791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i2.walesonline.co.uk/incoming/article3415374.ece/alternates/s615/rebecca-ri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136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Terfysgoedd</a:t>
            </a:r>
            <a:r>
              <a:rPr lang="en-GB" dirty="0"/>
              <a:t> </a:t>
            </a:r>
            <a:r>
              <a:rPr lang="en-GB" dirty="0" err="1"/>
              <a:t>Beca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uisewales.visitwales.com/App_Themes/1024/images/custom/cruis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52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346" y="1988840"/>
            <a:ext cx="4141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err="1"/>
              <a:t>Digwyddodd</a:t>
            </a:r>
            <a:r>
              <a:rPr lang="en-GB" sz="2800" dirty="0"/>
              <a:t> </a:t>
            </a:r>
            <a:r>
              <a:rPr lang="en-GB" sz="2800" dirty="0" err="1"/>
              <a:t>Terfysgoedd</a:t>
            </a:r>
            <a:r>
              <a:rPr lang="en-GB" sz="2800" dirty="0"/>
              <a:t> </a:t>
            </a:r>
            <a:r>
              <a:rPr lang="en-GB" sz="2800" dirty="0" err="1"/>
              <a:t>Beca</a:t>
            </a:r>
            <a:r>
              <a:rPr lang="en-GB" sz="2800" dirty="0"/>
              <a:t> </a:t>
            </a:r>
            <a:r>
              <a:rPr lang="en-GB" sz="2800" dirty="0" err="1"/>
              <a:t>rhwng</a:t>
            </a:r>
            <a:r>
              <a:rPr lang="en-GB" sz="2800" dirty="0"/>
              <a:t> 1839 ac 1843 </a:t>
            </a:r>
            <a:r>
              <a:rPr lang="en-GB" sz="2800" dirty="0" err="1"/>
              <a:t>yn</a:t>
            </a:r>
            <a:r>
              <a:rPr lang="en-GB" sz="2800" dirty="0"/>
              <a:t> ne a </a:t>
            </a:r>
            <a:r>
              <a:rPr lang="en-GB" sz="2800" dirty="0" err="1"/>
              <a:t>chanolbarth</a:t>
            </a:r>
            <a:r>
              <a:rPr lang="en-GB" sz="2800" dirty="0"/>
              <a:t> </a:t>
            </a:r>
            <a:r>
              <a:rPr lang="en-GB" sz="2800" dirty="0" err="1"/>
              <a:t>Cymru</a:t>
            </a:r>
            <a:r>
              <a:rPr lang="en-GB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Sarah\AppData\Local\Microsoft\Windows\Temporary Internet Files\Content.IE5\2SUVEJ24\MP9004008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2" y="2492896"/>
            <a:ext cx="5624563" cy="37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710" y="476672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Roedd</a:t>
            </a:r>
            <a:r>
              <a:rPr lang="en-GB" sz="2400" dirty="0"/>
              <a:t> </a:t>
            </a:r>
            <a:r>
              <a:rPr lang="en-GB" sz="2400" dirty="0" err="1"/>
              <a:t>ffermwyr</a:t>
            </a:r>
            <a:r>
              <a:rPr lang="en-GB" sz="2400" dirty="0"/>
              <a:t> </a:t>
            </a:r>
            <a:r>
              <a:rPr lang="en-GB" sz="2400" dirty="0" err="1"/>
              <a:t>lleol</a:t>
            </a:r>
            <a:r>
              <a:rPr lang="en-GB" sz="2400" dirty="0"/>
              <a:t> a </a:t>
            </a:r>
            <a:r>
              <a:rPr lang="en-GB" sz="2400" dirty="0" err="1"/>
              <a:t>gweithwyr</a:t>
            </a:r>
            <a:r>
              <a:rPr lang="en-GB" sz="2400" dirty="0"/>
              <a:t> </a:t>
            </a:r>
            <a:r>
              <a:rPr lang="en-GB" sz="2400" dirty="0" err="1"/>
              <a:t>amaethyddol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protestio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ymateb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roedden</a:t>
            </a:r>
            <a:r>
              <a:rPr lang="en-GB" sz="2400" dirty="0"/>
              <a:t> </a:t>
            </a:r>
            <a:r>
              <a:rPr lang="en-GB" sz="2400" dirty="0" err="1"/>
              <a:t>nhw’n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ystyried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drethu</a:t>
            </a:r>
            <a:r>
              <a:rPr lang="en-GB" sz="2400" dirty="0"/>
              <a:t> </a:t>
            </a:r>
            <a:r>
              <a:rPr lang="en-GB" sz="2400" dirty="0" err="1"/>
              <a:t>annheg</a:t>
            </a:r>
            <a:r>
              <a:rPr lang="en-GB" sz="2400" dirty="0"/>
              <a:t>. </a:t>
            </a:r>
            <a:r>
              <a:rPr lang="en-GB" sz="2400" dirty="0" err="1"/>
              <a:t>Roedd</a:t>
            </a:r>
            <a:r>
              <a:rPr lang="en-GB" sz="2400" dirty="0"/>
              <a:t> </a:t>
            </a:r>
            <a:r>
              <a:rPr lang="en-GB" sz="2400" dirty="0" err="1"/>
              <a:t>tollau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gosod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ffyrdd</a:t>
            </a:r>
            <a:r>
              <a:rPr lang="en-GB" sz="2400" dirty="0"/>
              <a:t> a </a:t>
            </a:r>
            <a:r>
              <a:rPr lang="en-GB" sz="2400" dirty="0" err="1"/>
              <a:t>rhaid</a:t>
            </a:r>
            <a:r>
              <a:rPr lang="en-GB" sz="2400" dirty="0"/>
              <a:t> </a:t>
            </a:r>
            <a:r>
              <a:rPr lang="en-GB" sz="2400" dirty="0" err="1"/>
              <a:t>oedd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talu</a:t>
            </a:r>
            <a:r>
              <a:rPr lang="en-GB" sz="2400" dirty="0"/>
              <a:t> </a:t>
            </a:r>
            <a:r>
              <a:rPr lang="en-GB" sz="2400" dirty="0" err="1"/>
              <a:t>wrth</a:t>
            </a:r>
            <a:r>
              <a:rPr lang="en-GB" sz="2400" dirty="0"/>
              <a:t> </a:t>
            </a:r>
            <a:r>
              <a:rPr lang="en-GB" sz="2400" dirty="0" err="1"/>
              <a:t>fynd</a:t>
            </a:r>
            <a:r>
              <a:rPr lang="en-GB" sz="2400" dirty="0"/>
              <a:t> </a:t>
            </a:r>
            <a:r>
              <a:rPr lang="en-GB" sz="2400" dirty="0" err="1"/>
              <a:t>trwy’r</a:t>
            </a:r>
            <a:r>
              <a:rPr lang="en-GB" sz="2400" dirty="0"/>
              <a:t> </a:t>
            </a:r>
            <a:r>
              <a:rPr lang="en-GB" sz="2400" dirty="0" err="1"/>
              <a:t>tollbyrth</a:t>
            </a:r>
            <a:r>
              <a:rPr lang="en-GB" sz="2400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6718" y="908719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Ymosododd</a:t>
            </a:r>
            <a:r>
              <a:rPr lang="en-GB" sz="2400" dirty="0"/>
              <a:t> y </a:t>
            </a:r>
            <a:r>
              <a:rPr lang="en-GB" sz="2400" dirty="0" err="1"/>
              <a:t>ffermwyr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tollbyrth</a:t>
            </a:r>
            <a:r>
              <a:rPr lang="en-GB" sz="2400" dirty="0"/>
              <a:t>, </a:t>
            </a:r>
            <a:r>
              <a:rPr lang="en-GB" sz="2400" dirty="0" err="1"/>
              <a:t>gan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llosgi</a:t>
            </a:r>
            <a:r>
              <a:rPr lang="en-GB" sz="2400" dirty="0"/>
              <a:t> </a:t>
            </a:r>
            <a:r>
              <a:rPr lang="en-GB" sz="2400" dirty="0" err="1"/>
              <a:t>a’u</a:t>
            </a:r>
            <a:r>
              <a:rPr lang="en-GB" sz="2400" dirty="0"/>
              <a:t> </a:t>
            </a:r>
            <a:r>
              <a:rPr lang="en-GB" sz="2400" dirty="0" err="1"/>
              <a:t>dinistrio</a:t>
            </a:r>
            <a:r>
              <a:rPr lang="en-GB" sz="2400" dirty="0"/>
              <a:t>. </a:t>
            </a:r>
            <a:r>
              <a:rPr lang="en-GB" sz="2400" dirty="0" err="1"/>
              <a:t>Roedden</a:t>
            </a:r>
            <a:r>
              <a:rPr lang="en-GB" sz="2400" dirty="0"/>
              <a:t> </a:t>
            </a:r>
            <a:r>
              <a:rPr lang="en-GB" sz="2400" dirty="0" err="1"/>
              <a:t>nhw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gwisgo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</a:t>
            </a:r>
            <a:r>
              <a:rPr lang="en-GB" sz="2400" dirty="0" err="1"/>
              <a:t>menywod</a:t>
            </a:r>
            <a:r>
              <a:rPr lang="en-GB" sz="2400" dirty="0"/>
              <a:t>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mwyn</a:t>
            </a:r>
            <a:r>
              <a:rPr lang="en-GB" sz="2400" dirty="0"/>
              <a:t> </a:t>
            </a:r>
            <a:r>
              <a:rPr lang="en-GB" sz="2400" dirty="0" err="1"/>
              <a:t>peidio</a:t>
            </a:r>
            <a:r>
              <a:rPr lang="en-GB" sz="2400" dirty="0"/>
              <a:t> â </a:t>
            </a:r>
            <a:r>
              <a:rPr lang="en-GB" sz="2400" dirty="0" err="1"/>
              <a:t>chael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hadnabod</a:t>
            </a:r>
            <a:r>
              <a:rPr lang="en-GB" sz="2400" dirty="0"/>
              <a:t>. </a:t>
            </a:r>
            <a:r>
              <a:rPr lang="en-GB" sz="2400" dirty="0" err="1"/>
              <a:t>Roedden</a:t>
            </a:r>
            <a:r>
              <a:rPr lang="en-GB" sz="2400" dirty="0"/>
              <a:t> </a:t>
            </a:r>
            <a:r>
              <a:rPr lang="en-GB" sz="2400" dirty="0" err="1"/>
              <a:t>nhw’n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galw’n</a:t>
            </a:r>
            <a:r>
              <a:rPr lang="en-GB" sz="2400" dirty="0"/>
              <a:t> </a:t>
            </a:r>
            <a:r>
              <a:rPr lang="en-GB" sz="2400" dirty="0" err="1"/>
              <a:t>Ferched</a:t>
            </a:r>
            <a:r>
              <a:rPr lang="en-GB" sz="2400" dirty="0"/>
              <a:t> </a:t>
            </a:r>
            <a:r>
              <a:rPr lang="en-GB" sz="2400" dirty="0" err="1"/>
              <a:t>Beca</a:t>
            </a:r>
            <a:r>
              <a:rPr lang="en-GB" sz="2400" dirty="0"/>
              <a:t>.</a:t>
            </a:r>
          </a:p>
        </p:txBody>
      </p:sp>
      <p:pic>
        <p:nvPicPr>
          <p:cNvPr id="3074" name="Picture 2" descr="C:\Users\Sarah\AppData\Local\Microsoft\Windows\Temporary Internet Files\Content.IE5\80BV23J1\MP9004487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77" y="2561456"/>
            <a:ext cx="4611154" cy="34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upload.wikimedia.org/wikipedia/commons/thumb/c/c5/AberystwythSouthgateTollhouse.jpg/300px-AberystwythSouthgateToll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76470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err="1"/>
              <a:t>Cafodd</a:t>
            </a:r>
            <a:r>
              <a:rPr lang="en-GB" sz="2800" dirty="0"/>
              <a:t> y </a:t>
            </a:r>
            <a:r>
              <a:rPr lang="en-GB" sz="2800" dirty="0" err="1"/>
              <a:t>tollbyrth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hailadeiladu</a:t>
            </a:r>
            <a:r>
              <a:rPr lang="en-GB" sz="2800" dirty="0"/>
              <a:t> </a:t>
            </a:r>
            <a:r>
              <a:rPr lang="en-GB" sz="2800" dirty="0" err="1"/>
              <a:t>gan</a:t>
            </a:r>
            <a:r>
              <a:rPr lang="en-GB" sz="2800" dirty="0"/>
              <a:t> y </a:t>
            </a:r>
            <a:r>
              <a:rPr lang="en-GB" sz="2800" dirty="0" err="1"/>
              <a:t>cwmnïau</a:t>
            </a:r>
            <a:r>
              <a:rPr lang="en-GB" sz="2800" dirty="0"/>
              <a:t> </a:t>
            </a:r>
            <a:r>
              <a:rPr lang="en-GB" sz="2800" dirty="0" err="1"/>
              <a:t>tyrpeg</a:t>
            </a:r>
            <a:r>
              <a:rPr lang="en-GB" sz="2800" dirty="0"/>
              <a:t> a </a:t>
            </a:r>
            <a:r>
              <a:rPr lang="en-GB" sz="2800" dirty="0" err="1"/>
              <a:t>chynyddodd</a:t>
            </a:r>
            <a:r>
              <a:rPr lang="en-GB" sz="2800" dirty="0"/>
              <a:t> y </a:t>
            </a:r>
            <a:r>
              <a:rPr lang="en-GB" sz="2800" dirty="0" err="1"/>
              <a:t>tollau</a:t>
            </a:r>
            <a:r>
              <a:rPr lang="en-GB" sz="2800" dirty="0"/>
              <a:t>.  </a:t>
            </a:r>
          </a:p>
        </p:txBody>
      </p:sp>
      <p:pic>
        <p:nvPicPr>
          <p:cNvPr id="5122" name="Picture 2" descr="http://www.bbc.co.uk/wales/history/img/themes/society/politics/446x251/tollgate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71089"/>
            <a:ext cx="4248150" cy="25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75656" y="113764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Roedd</a:t>
            </a:r>
            <a:r>
              <a:rPr lang="en-GB" sz="2400" dirty="0"/>
              <a:t> y </a:t>
            </a:r>
            <a:r>
              <a:rPr lang="en-GB" sz="2400" dirty="0" err="1"/>
              <a:t>terfysgwyr</a:t>
            </a:r>
            <a:r>
              <a:rPr lang="en-GB" sz="2400" dirty="0"/>
              <a:t> a </a:t>
            </a:r>
            <a:r>
              <a:rPr lang="en-GB" sz="2400" dirty="0" err="1"/>
              <a:t>oedd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dal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gorfod</a:t>
            </a:r>
            <a:r>
              <a:rPr lang="en-GB" sz="2400" dirty="0"/>
              <a:t> </a:t>
            </a:r>
            <a:r>
              <a:rPr lang="en-GB" sz="2400" dirty="0" err="1"/>
              <a:t>wynebu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trawsgludo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Awstralia</a:t>
            </a:r>
            <a:r>
              <a:rPr lang="en-GB" sz="2400" dirty="0"/>
              <a:t> </a:t>
            </a:r>
            <a:r>
              <a:rPr lang="en-GB" sz="2400" dirty="0" err="1"/>
              <a:t>neu</a:t>
            </a:r>
            <a:r>
              <a:rPr lang="en-GB" sz="2400" dirty="0"/>
              <a:t>,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waeth</a:t>
            </a:r>
            <a:r>
              <a:rPr lang="en-GB" sz="2400" dirty="0"/>
              <a:t> </a:t>
            </a:r>
            <a:r>
              <a:rPr lang="en-GB" sz="2400" dirty="0" err="1"/>
              <a:t>fyth</a:t>
            </a:r>
            <a:r>
              <a:rPr lang="en-GB" sz="2400" dirty="0"/>
              <a:t>, y </a:t>
            </a:r>
            <a:r>
              <a:rPr lang="en-GB" sz="2400" dirty="0" err="1"/>
              <a:t>gosb</a:t>
            </a:r>
            <a:r>
              <a:rPr lang="en-GB" sz="2400" dirty="0"/>
              <a:t> </a:t>
            </a:r>
            <a:r>
              <a:rPr lang="en-GB" sz="2400" dirty="0" err="1"/>
              <a:t>eithaf</a:t>
            </a:r>
            <a:r>
              <a:rPr lang="en-GB" sz="2400" dirty="0"/>
              <a:t>.  </a:t>
            </a:r>
          </a:p>
        </p:txBody>
      </p:sp>
      <p:pic>
        <p:nvPicPr>
          <p:cNvPr id="4098" name="Picture 2" descr="C:\Users\Sarah\AppData\Local\Microsoft\Windows\Temporary Internet Files\Content.IE5\OYR95GD0\MC900326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017530" cy="28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www.dyfedarchaeology.org.uk/calch/rio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62" y="1810138"/>
            <a:ext cx="66675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/>
              <a:t>Pam y </a:t>
            </a:r>
            <a:r>
              <a:rPr lang="en-GB" sz="2800" dirty="0" err="1"/>
              <a:t>mae</a:t>
            </a:r>
            <a:r>
              <a:rPr lang="en-GB" sz="2800" dirty="0"/>
              <a:t> </a:t>
            </a:r>
            <a:r>
              <a:rPr lang="en-GB" sz="2800" dirty="0" err="1"/>
              <a:t>yna</a:t>
            </a:r>
            <a:r>
              <a:rPr lang="en-GB" sz="2800" dirty="0"/>
              <a:t> </a:t>
            </a:r>
            <a:r>
              <a:rPr lang="en-GB" sz="2800" dirty="0" err="1"/>
              <a:t>gymaint</a:t>
            </a:r>
            <a:r>
              <a:rPr lang="en-GB" sz="2800" dirty="0"/>
              <a:t> o </a:t>
            </a:r>
            <a:r>
              <a:rPr lang="en-GB" sz="2800" dirty="0" err="1"/>
              <a:t>ffyrdd</a:t>
            </a:r>
            <a:r>
              <a:rPr lang="en-GB" sz="2800" dirty="0"/>
              <a:t> </a:t>
            </a:r>
            <a:r>
              <a:rPr lang="en-GB" sz="2800" dirty="0" err="1"/>
              <a:t>gwahanol</a:t>
            </a:r>
            <a:r>
              <a:rPr lang="en-GB" sz="2800" dirty="0"/>
              <a:t> </a:t>
            </a:r>
            <a:r>
              <a:rPr lang="en-GB" sz="2800" dirty="0" err="1"/>
              <a:t>dros</a:t>
            </a:r>
            <a:r>
              <a:rPr lang="en-GB" sz="2800" dirty="0"/>
              <a:t> y </a:t>
            </a:r>
            <a:r>
              <a:rPr lang="en-GB" sz="2800" dirty="0" err="1"/>
              <a:t>Mynydd</a:t>
            </a:r>
            <a:r>
              <a:rPr lang="en-GB" sz="2800" dirty="0"/>
              <a:t> Du? </a:t>
            </a:r>
          </a:p>
        </p:txBody>
      </p:sp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203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Beth oedd Terfysgoedd Beca?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17</cp:revision>
  <dcterms:created xsi:type="dcterms:W3CDTF">2014-01-29T14:54:08Z</dcterms:created>
  <dcterms:modified xsi:type="dcterms:W3CDTF">2014-11-26T15:54:09Z</dcterms:modified>
</cp:coreProperties>
</file>