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A0444-16AD-4E6F-8CFF-AC1E195FD7E6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31B4C-497B-4890-BCE8-A957D6DE3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029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D7442-B381-4290-B9FA-0504F581F4B9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BE32-5E32-4C38-BE92-CD54BAA1D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280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D7442-B381-4290-B9FA-0504F581F4B9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BE32-5E32-4C38-BE92-CD54BAA1D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130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D7442-B381-4290-B9FA-0504F581F4B9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BE32-5E32-4C38-BE92-CD54BAA1D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5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D7442-B381-4290-B9FA-0504F581F4B9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BE32-5E32-4C38-BE92-CD54BAA1D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756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D7442-B381-4290-B9FA-0504F581F4B9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BE32-5E32-4C38-BE92-CD54BAA1D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729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D7442-B381-4290-B9FA-0504F581F4B9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BE32-5E32-4C38-BE92-CD54BAA1D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15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D7442-B381-4290-B9FA-0504F581F4B9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BE32-5E32-4C38-BE92-CD54BAA1D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693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D7442-B381-4290-B9FA-0504F581F4B9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BE32-5E32-4C38-BE92-CD54BAA1D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027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D7442-B381-4290-B9FA-0504F581F4B9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BE32-5E32-4C38-BE92-CD54BAA1D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3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D7442-B381-4290-B9FA-0504F581F4B9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BE32-5E32-4C38-BE92-CD54BAA1D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13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D7442-B381-4290-B9FA-0504F581F4B9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BBE32-5E32-4C38-BE92-CD54BAA1D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64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D7442-B381-4290-B9FA-0504F581F4B9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BBE32-5E32-4C38-BE92-CD54BAA1D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94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2051720" y="647651"/>
            <a:ext cx="5263429" cy="14401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3600" b="1" kern="10" dirty="0" err="1" smtClean="0"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29783" dir="6914402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Daearyddiaeth</a:t>
            </a:r>
            <a:r>
              <a:rPr lang="en-GB" sz="3600" b="1" kern="10" dirty="0" smtClean="0"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29783" dir="6914402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 </a:t>
            </a:r>
            <a:endParaRPr lang="en-GB" sz="3600" b="1" kern="10" dirty="0" smtClean="0">
              <a:ln w="25400" algn="ctr">
                <a:solidFill>
                  <a:srgbClr val="FFFFFF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29783" dir="6914402" algn="ctr" rotWithShape="0">
                  <a:srgbClr val="000000">
                    <a:alpha val="50000"/>
                  </a:srgbClr>
                </a:outerShdw>
              </a:effectLst>
              <a:latin typeface="Arial Black"/>
            </a:endParaRPr>
          </a:p>
          <a:p>
            <a:pPr algn="ctr" rtl="0">
              <a:buNone/>
            </a:pPr>
            <a:r>
              <a:rPr lang="en-GB" sz="3600" b="1" kern="10" dirty="0" err="1" smtClean="0"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29783" dir="6914402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Uned</a:t>
            </a:r>
            <a:r>
              <a:rPr lang="en-GB" sz="3600" b="1" kern="10" dirty="0" smtClean="0"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29783" dir="6914402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 </a:t>
            </a:r>
            <a:r>
              <a:rPr lang="en-GB" sz="3600" b="1" kern="10" dirty="0" smtClean="0"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29783" dir="6914402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1 </a:t>
            </a:r>
            <a:endParaRPr lang="en-GB" sz="3600" b="1" kern="10" spc="0" dirty="0">
              <a:ln w="25400" algn="ctr">
                <a:solidFill>
                  <a:srgbClr val="FFFFFF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29783" dir="6914402" algn="ctr" rotWithShape="0">
                  <a:srgbClr val="000000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188640"/>
            <a:ext cx="8703131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373" y="2564904"/>
            <a:ext cx="2021384" cy="24872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98" y="5805264"/>
            <a:ext cx="1214686" cy="61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4" name="Picture 13" descr="BBT logo EXTRA Lar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588" y="5840803"/>
            <a:ext cx="594320" cy="64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625" y="5815379"/>
            <a:ext cx="2580681" cy="61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954" y="5746426"/>
            <a:ext cx="1665634" cy="72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7" name="Picture 16" descr="WAG_Whit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452" y="5816306"/>
            <a:ext cx="768173" cy="62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8" name="Picture 17" descr="DAT logo clear background l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47" y="5815379"/>
            <a:ext cx="1467946" cy="627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7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683567" y="117672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Sut</a:t>
            </a:r>
            <a:r>
              <a:rPr lang="en-GB" dirty="0"/>
              <a:t> y </a:t>
            </a:r>
            <a:r>
              <a:rPr lang="en-GB" dirty="0" err="1"/>
              <a:t>cafodd</a:t>
            </a:r>
            <a:r>
              <a:rPr lang="en-GB" dirty="0"/>
              <a:t> y </a:t>
            </a:r>
            <a:r>
              <a:rPr lang="en-GB" dirty="0" err="1"/>
              <a:t>dirwedd</a:t>
            </a:r>
            <a:r>
              <a:rPr lang="en-GB" dirty="0"/>
              <a:t> </a:t>
            </a:r>
            <a:r>
              <a:rPr lang="en-GB" dirty="0" err="1"/>
              <a:t>hon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ffurfio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5928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76672"/>
            <a:ext cx="6720746" cy="56166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92888" y="476672"/>
            <a:ext cx="18263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Beth </a:t>
            </a:r>
            <a:r>
              <a:rPr lang="en-GB" i="1" dirty="0" err="1">
                <a:solidFill>
                  <a:schemeClr val="accent1">
                    <a:lumMod val="50000"/>
                  </a:schemeClr>
                </a:solidFill>
              </a:rPr>
              <a:t>ydy</a:t>
            </a:r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accent1">
                    <a:lumMod val="50000"/>
                  </a:schemeClr>
                </a:solidFill>
              </a:rPr>
              <a:t>ffosil</a:t>
            </a:r>
            <a:r>
              <a:rPr lang="en-GB" i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Pa </a:t>
            </a:r>
            <a:r>
              <a:rPr lang="en-GB" i="1" dirty="0" err="1">
                <a:solidFill>
                  <a:schemeClr val="accent1">
                    <a:lumMod val="50000"/>
                  </a:schemeClr>
                </a:solidFill>
              </a:rPr>
              <a:t>mor</a:t>
            </a:r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 hen </a:t>
            </a:r>
            <a:r>
              <a:rPr lang="en-GB" i="1" dirty="0" err="1">
                <a:solidFill>
                  <a:schemeClr val="accent1">
                    <a:lumMod val="50000"/>
                  </a:schemeClr>
                </a:solidFill>
              </a:rPr>
              <a:t>ydy’r</a:t>
            </a:r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accent1">
                    <a:lumMod val="50000"/>
                  </a:schemeClr>
                </a:solidFill>
              </a:rPr>
              <a:t>ffosil</a:t>
            </a:r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accent1">
                    <a:lumMod val="50000"/>
                  </a:schemeClr>
                </a:solidFill>
              </a:rPr>
              <a:t>hwn</a:t>
            </a:r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Beth </a:t>
            </a:r>
            <a:r>
              <a:rPr lang="en-GB" i="1" dirty="0" err="1">
                <a:solidFill>
                  <a:schemeClr val="accent1">
                    <a:lumMod val="50000"/>
                  </a:schemeClr>
                </a:solidFill>
              </a:rPr>
              <a:t>oedd</a:t>
            </a:r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GB" i="1" dirty="0" err="1">
                <a:solidFill>
                  <a:schemeClr val="accent1">
                    <a:lumMod val="50000"/>
                  </a:schemeClr>
                </a:solidFill>
              </a:rPr>
              <a:t>creadur</a:t>
            </a:r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accent1">
                    <a:lumMod val="50000"/>
                  </a:schemeClr>
                </a:solidFill>
              </a:rPr>
              <a:t>ffosiledig</a:t>
            </a:r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773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7" name="Picture 5" descr="IMG_107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692696"/>
            <a:ext cx="356649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78" name="Picture 6" descr="IMG_129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356125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79" name="Picture 7" descr="DSCF0650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2696"/>
            <a:ext cx="356334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756" y="3564037"/>
            <a:ext cx="3566499" cy="237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5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50378" y="548680"/>
            <a:ext cx="8110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Lluniwch</a:t>
            </a:r>
            <a:r>
              <a:rPr lang="en-GB" sz="2400" dirty="0"/>
              <a:t> </a:t>
            </a:r>
            <a:r>
              <a:rPr lang="en-GB" sz="2400" dirty="0" err="1"/>
              <a:t>fwrdd</a:t>
            </a:r>
            <a:r>
              <a:rPr lang="en-GB" sz="2400" dirty="0"/>
              <a:t> </a:t>
            </a:r>
            <a:r>
              <a:rPr lang="en-GB" sz="2400" dirty="0" err="1"/>
              <a:t>stori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ddangos</a:t>
            </a:r>
            <a:r>
              <a:rPr lang="en-GB" sz="2400" dirty="0"/>
              <a:t> </a:t>
            </a:r>
            <a:r>
              <a:rPr lang="en-GB" sz="2400" dirty="0" err="1"/>
              <a:t>sut</a:t>
            </a:r>
            <a:r>
              <a:rPr lang="en-GB" sz="2400" dirty="0"/>
              <a:t> y </a:t>
            </a:r>
            <a:r>
              <a:rPr lang="en-GB" sz="2400" dirty="0" err="1"/>
              <a:t>mae</a:t>
            </a:r>
            <a:r>
              <a:rPr lang="en-GB" sz="2400" dirty="0"/>
              <a:t> </a:t>
            </a:r>
            <a:r>
              <a:rPr lang="en-GB" sz="2400" dirty="0" err="1"/>
              <a:t>ffosil</a:t>
            </a:r>
            <a:r>
              <a:rPr lang="en-GB" sz="2400" dirty="0"/>
              <a:t> </a:t>
            </a:r>
            <a:r>
              <a:rPr lang="en-GB" sz="2400" dirty="0" err="1"/>
              <a:t>yn</a:t>
            </a:r>
            <a:r>
              <a:rPr lang="en-GB" sz="2400" dirty="0"/>
              <a:t> </a:t>
            </a:r>
            <a:r>
              <a:rPr lang="en-GB" sz="2400" dirty="0" err="1"/>
              <a:t>cael</a:t>
            </a:r>
            <a:r>
              <a:rPr lang="en-GB" sz="2400" dirty="0"/>
              <a:t> </a:t>
            </a:r>
            <a:r>
              <a:rPr lang="en-GB" sz="2400" dirty="0" err="1"/>
              <a:t>ei</a:t>
            </a:r>
            <a:r>
              <a:rPr lang="en-GB" sz="2400" dirty="0"/>
              <a:t> </a:t>
            </a:r>
            <a:r>
              <a:rPr lang="en-GB" sz="2400" dirty="0" err="1"/>
              <a:t>ffurfio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755576" y="1412776"/>
            <a:ext cx="3168352" cy="1980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674218" y="1412776"/>
            <a:ext cx="3240360" cy="1980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43483" y="3717032"/>
            <a:ext cx="3168352" cy="1980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716016" y="3724190"/>
            <a:ext cx="3240360" cy="1980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MP90042805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12311"/>
            <a:ext cx="2370137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9" name="Picture 5" descr="MP900385764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391" y="1612311"/>
            <a:ext cx="221361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0" name="Picture 6" descr="DSCF0650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3860351"/>
            <a:ext cx="2370137" cy="1672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1" name="Picture 7" descr="C:\Users\Sarah\AppData\Local\Microsoft\Windows\Temporary Internet Files\Content.IE5\R3Q20SRX\MP90038576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194" y="3895336"/>
            <a:ext cx="2293099" cy="163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93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Dadl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156176" y="1091029"/>
            <a:ext cx="2520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Ydy</a:t>
            </a:r>
            <a:r>
              <a:rPr lang="en-GB" dirty="0"/>
              <a:t> </a:t>
            </a:r>
            <a:r>
              <a:rPr lang="en-GB" dirty="0" err="1"/>
              <a:t>cloddio’n</a:t>
            </a:r>
            <a:r>
              <a:rPr lang="en-GB" dirty="0"/>
              <a:t> </a:t>
            </a:r>
            <a:r>
              <a:rPr lang="en-GB" dirty="0" err="1"/>
              <a:t>beth</a:t>
            </a:r>
            <a:r>
              <a:rPr lang="en-GB" dirty="0"/>
              <a:t> da </a:t>
            </a:r>
            <a:r>
              <a:rPr lang="en-GB" dirty="0" err="1"/>
              <a:t>neu’n</a:t>
            </a:r>
            <a:r>
              <a:rPr lang="en-GB" dirty="0"/>
              <a:t> </a:t>
            </a:r>
            <a:r>
              <a:rPr lang="en-GB" dirty="0" err="1"/>
              <a:t>beth</a:t>
            </a:r>
            <a:r>
              <a:rPr lang="en-GB" dirty="0"/>
              <a:t> </a:t>
            </a:r>
            <a:r>
              <a:rPr lang="en-GB" dirty="0" err="1"/>
              <a:t>drwg</a:t>
            </a:r>
            <a:r>
              <a:rPr lang="en-GB" dirty="0"/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5566229" cy="54452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28184" y="2348880"/>
            <a:ext cx="2305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Eglurwch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ateb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20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3E3D2D"/>
      </a:dk2>
      <a:lt2>
        <a:srgbClr val="EFFFC0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53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Dadl 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Rees</dc:creator>
  <cp:lastModifiedBy>Sarah Rees</cp:lastModifiedBy>
  <cp:revision>14</cp:revision>
  <dcterms:created xsi:type="dcterms:W3CDTF">2013-12-04T16:03:59Z</dcterms:created>
  <dcterms:modified xsi:type="dcterms:W3CDTF">2014-12-16T11:16:25Z</dcterms:modified>
</cp:coreProperties>
</file>