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4" autoAdjust="0"/>
    <p:restoredTop sz="94660"/>
  </p:normalViewPr>
  <p:slideViewPr>
    <p:cSldViewPr>
      <p:cViewPr varScale="1">
        <p:scale>
          <a:sx n="87" d="100"/>
          <a:sy n="8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6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2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3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62" y="2492896"/>
            <a:ext cx="2021384" cy="2487217"/>
          </a:xfrm>
          <a:prstGeom prst="rect">
            <a:avLst/>
          </a:prstGeom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051721" y="647651"/>
            <a:ext cx="4896544" cy="1269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English</a:t>
            </a:r>
          </a:p>
          <a:p>
            <a:pPr algn="ctr" rtl="0">
              <a:buNone/>
            </a:pPr>
            <a:r>
              <a:rPr lang="en-GB" sz="3600" b="1" kern="10" spc="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Unit </a:t>
            </a:r>
            <a:r>
              <a:rPr lang="en-GB" sz="3600" b="1" kern="10" dirty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2</a:t>
            </a:r>
            <a:endParaRPr lang="en-GB" sz="3600" b="1" kern="10" spc="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8" y="5877272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16" descr="BBT logo EXTRA 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18" y="5912811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92" y="5912811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84" y="5818434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19" descr="WAG_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71" y="5877272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0" descr="DAT logo clear background l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77" y="5887387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5626"/>
            <a:ext cx="6480720" cy="6294740"/>
          </a:xfrm>
        </p:spPr>
      </p:pic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552728" cy="6189218"/>
          </a:xfrm>
        </p:spPr>
      </p:pic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8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91" y="332656"/>
            <a:ext cx="6710126" cy="6120680"/>
          </a:xfrm>
        </p:spPr>
      </p:pic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0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 descr="&#10;"/>
          <p:cNvSpPr>
            <a:spLocks noChangeArrowheads="1" noChangeShapeType="1" noTextEdit="1"/>
          </p:cNvSpPr>
          <p:nvPr/>
        </p:nvSpPr>
        <p:spPr bwMode="auto">
          <a:xfrm>
            <a:off x="1331640" y="332656"/>
            <a:ext cx="676875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A day in the life of a quarry worker</a:t>
            </a:r>
            <a:endParaRPr lang="en-GB" sz="3600" b="1" kern="10" spc="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1057"/>
            <a:ext cx="4176464" cy="243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3789040"/>
            <a:ext cx="4167463" cy="276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19572" y="1360490"/>
            <a:ext cx="3800475" cy="38080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1400" i="1" u="sng" dirty="0">
                <a:effectLst/>
                <a:latin typeface="Cambria"/>
                <a:ea typeface="Times New Roman"/>
                <a:cs typeface="Times New Roman"/>
              </a:rPr>
              <a:t>Imagine you are a quarry </a:t>
            </a:r>
            <a:r>
              <a:rPr lang="en-GB" sz="1400" i="1" u="sng" dirty="0" smtClean="0">
                <a:effectLst/>
                <a:latin typeface="Cambria"/>
                <a:ea typeface="Times New Roman"/>
                <a:cs typeface="Times New Roman"/>
              </a:rPr>
              <a:t>worker. 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1400" i="1" u="sng" dirty="0">
                <a:effectLst/>
                <a:latin typeface="Cambria"/>
                <a:ea typeface="Times New Roman"/>
                <a:cs typeface="Times New Roman"/>
              </a:rPr>
              <a:t>Write about your life in the quarry.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1400" i="1" dirty="0">
                <a:effectLst/>
                <a:latin typeface="Cambria"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400" i="1" dirty="0">
                <a:effectLst/>
                <a:latin typeface="Cambria"/>
                <a:ea typeface="Times New Roman"/>
                <a:cs typeface="Times New Roman"/>
              </a:rPr>
              <a:t>You could write about......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sz="1400" i="1" dirty="0">
                <a:effectLst/>
                <a:latin typeface="Cambria"/>
                <a:ea typeface="Times New Roman"/>
                <a:cs typeface="Times New Roman"/>
              </a:rPr>
              <a:t>How you came to be a quarry worker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sz="1400" i="1" dirty="0">
                <a:effectLst/>
                <a:latin typeface="Cambria"/>
                <a:ea typeface="Times New Roman"/>
                <a:cs typeface="Times New Roman"/>
              </a:rPr>
              <a:t>What you have to do as a quarry worker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sz="1400" i="1" dirty="0">
                <a:effectLst/>
                <a:latin typeface="Cambria"/>
                <a:ea typeface="Times New Roman"/>
                <a:cs typeface="Times New Roman"/>
              </a:rPr>
              <a:t>What you wear and why.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sz="1400" i="1" dirty="0">
                <a:effectLst/>
                <a:latin typeface="Cambria"/>
                <a:ea typeface="Times New Roman"/>
                <a:cs typeface="Times New Roman"/>
              </a:rPr>
              <a:t>What you eat and where you live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sz="1400" i="1" dirty="0">
                <a:effectLst/>
                <a:latin typeface="Cambria"/>
                <a:ea typeface="Times New Roman"/>
                <a:cs typeface="Times New Roman"/>
              </a:rPr>
              <a:t>What is the quarry like?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sz="1400" i="1" dirty="0">
                <a:effectLst/>
                <a:latin typeface="Cambria"/>
                <a:ea typeface="Times New Roman"/>
                <a:cs typeface="Times New Roman"/>
              </a:rPr>
              <a:t>How dangerous the quarry is.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sz="1400" i="1" dirty="0">
                <a:effectLst/>
                <a:latin typeface="Cambria"/>
                <a:ea typeface="Times New Roman"/>
                <a:cs typeface="Times New Roman"/>
              </a:rPr>
              <a:t>Why lime is so important?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7160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71008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36096" y="1556792"/>
            <a:ext cx="3100387" cy="3617912"/>
          </a:xfrm>
          <a:prstGeom prst="rect">
            <a:avLst/>
          </a:prstGeom>
          <a:noFill/>
          <a:ln w="9525" algn="in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Use these words in your account: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Kiln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Quarry face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Lime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Limestone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Farms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Fields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Crops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Burn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9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43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Duncan Schlee</cp:lastModifiedBy>
  <cp:revision>11</cp:revision>
  <dcterms:created xsi:type="dcterms:W3CDTF">2014-01-29T14:54:08Z</dcterms:created>
  <dcterms:modified xsi:type="dcterms:W3CDTF">2015-02-26T14:48:03Z</dcterms:modified>
</cp:coreProperties>
</file>