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332656"/>
            <a:ext cx="8863284" cy="626469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62" y="2492896"/>
            <a:ext cx="2021384" cy="2487217"/>
          </a:xfrm>
          <a:prstGeom prst="rect">
            <a:avLst/>
          </a:prstGeom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051721" y="647651"/>
            <a:ext cx="4896544" cy="1269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Art &amp; Design</a:t>
            </a:r>
          </a:p>
          <a:p>
            <a:pPr algn="ctr" rtl="0">
              <a:buNone/>
            </a:pPr>
            <a:r>
              <a:rPr lang="en-GB" sz="3600" b="1" kern="10" dirty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</a:t>
            </a: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nit</a:t>
            </a:r>
            <a:r>
              <a:rPr lang="en-GB" sz="3600" b="1" kern="10" spc="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en-GB" sz="3600" b="1" kern="10" dirty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1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881591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 descr="BBT logo EXTRA Lar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818" y="5917130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917130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184" y="5822753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WAG_Whit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671" y="5881591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1" name="Picture 7" descr="DAT logo clear background lg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577" y="5891706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31913" y="549275"/>
            <a:ext cx="6708775" cy="522288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sz="2800" smtClean="0"/>
              <a:t>Limestone to quicklime and slaked lime</a:t>
            </a:r>
          </a:p>
        </p:txBody>
      </p:sp>
      <p:pic>
        <p:nvPicPr>
          <p:cNvPr id="6" name="Picture 2" descr="IMG_003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2060575"/>
            <a:ext cx="20891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G_12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15843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rc_mi" descr="Calcined-Lime-quick-lime-quicklime-burnt-lime-for-Mining-Industry-Steel-Industr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20891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782888" y="2492375"/>
            <a:ext cx="646112" cy="614363"/>
          </a:xfrm>
          <a:prstGeom prst="rightArrow">
            <a:avLst>
              <a:gd name="adj1" fmla="val 50000"/>
              <a:gd name="adj2" fmla="val 41410"/>
            </a:avLst>
          </a:prstGeom>
          <a:solidFill>
            <a:srgbClr val="00B050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364163" y="2520950"/>
            <a:ext cx="646112" cy="614363"/>
          </a:xfrm>
          <a:prstGeom prst="rightArrow">
            <a:avLst>
              <a:gd name="adj1" fmla="val 50000"/>
              <a:gd name="adj2" fmla="val 41410"/>
            </a:avLst>
          </a:prstGeom>
          <a:solidFill>
            <a:srgbClr val="00B050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8313" y="1270000"/>
            <a:ext cx="2087562" cy="520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pPr>
              <a:defRPr/>
            </a:pPr>
            <a:r>
              <a:rPr lang="en-GB" sz="1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Limestone is quarried from the </a:t>
            </a:r>
            <a:r>
              <a:rPr lang="en-GB" sz="10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mountain. </a:t>
            </a:r>
            <a:endParaRPr lang="en-GB" sz="10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46438" y="1257300"/>
            <a:ext cx="2089150" cy="520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pPr>
              <a:defRPr/>
            </a:pPr>
            <a:r>
              <a:rPr lang="en-GB" sz="1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It is then added to a kiln and burnt at a very high temperature.  </a:t>
            </a:r>
            <a:endParaRPr lang="en-GB" sz="10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27763" y="1257300"/>
            <a:ext cx="2089150" cy="520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pPr>
              <a:defRPr/>
            </a:pPr>
            <a:r>
              <a:rPr lang="en-GB" sz="1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Water is added to quicklime to create slaked lime. 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23863" y="5314950"/>
            <a:ext cx="2087562" cy="501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pPr>
              <a:defRPr/>
            </a:pPr>
            <a:r>
              <a:rPr lang="en-GB" sz="1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LIMESTONE</a:t>
            </a:r>
            <a:r>
              <a:rPr lang="en-GB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(Calcium carbonate) </a:t>
            </a:r>
          </a:p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CaCO</a:t>
            </a:r>
            <a:r>
              <a:rPr lang="en-GB" sz="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MM900236357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238" y="5064125"/>
            <a:ext cx="5905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403600" y="5292725"/>
            <a:ext cx="2106613" cy="927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pPr>
              <a:defRPr/>
            </a:pPr>
            <a:r>
              <a:rPr lang="en-GB" sz="9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QUICKLIME </a:t>
            </a:r>
            <a:r>
              <a:rPr lang="en-GB" sz="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(Calcium oxide) </a:t>
            </a:r>
          </a:p>
          <a:p>
            <a:pPr>
              <a:defRPr/>
            </a:pP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CaO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GB" sz="12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</a:t>
            </a:r>
            <a:r>
              <a:rPr lang="en-GB" sz="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 </a:t>
            </a:r>
            <a:r>
              <a:rPr lang="en-GB" sz="9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(Carbon dioxide) is lost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9" descr="MC900446340[1]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5619" y="5262563"/>
            <a:ext cx="8731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580112" y="6003925"/>
            <a:ext cx="98968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000000"/>
                </a:solidFill>
                <a:latin typeface="Calibri" pitchFamily="34" charset="0"/>
              </a:rPr>
              <a:t>+ WATER </a:t>
            </a:r>
            <a:endParaRPr lang="en-US" altLang="en-US" sz="2800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464300" y="5284788"/>
            <a:ext cx="1846263" cy="477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36576" tIns="36576" rIns="36576" bIns="36576"/>
          <a:lstStyle/>
          <a:p>
            <a:pPr>
              <a:defRPr/>
            </a:pPr>
            <a:r>
              <a:rPr lang="en-GB" sz="1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SLAKED LIME </a:t>
            </a:r>
            <a:r>
              <a:rPr lang="en-GB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(Calcium hydroxide)</a:t>
            </a:r>
          </a:p>
          <a:p>
            <a:pPr>
              <a:defRPr/>
            </a:pPr>
            <a:r>
              <a:rPr lang="en-GB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</a:t>
            </a:r>
            <a:r>
              <a:rPr lang="en-GB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(OH)</a:t>
            </a:r>
            <a:r>
              <a:rPr lang="en-GB" sz="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GB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495550" y="6003925"/>
            <a:ext cx="896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000000"/>
                </a:solidFill>
                <a:latin typeface="Calibri" pitchFamily="34" charset="0"/>
              </a:rPr>
              <a:t>+ HEAT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305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7921625" cy="5940425"/>
          </a:xfrm>
        </p:spPr>
      </p:pic>
    </p:spTree>
    <p:extLst>
      <p:ext uri="{BB962C8B-B14F-4D97-AF65-F5344CB8AC3E}">
        <p14:creationId xmlns:p14="http://schemas.microsoft.com/office/powerpoint/2010/main" val="30758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7847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10391"/>
            <a:ext cx="31924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40067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81463"/>
            <a:ext cx="310356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858" y="1249287"/>
            <a:ext cx="2021384" cy="24872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881591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3" descr="BBT logo EXTRA Lar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818" y="5917130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917130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184" y="5822753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6" descr="WAG_Whit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671" y="5881591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7" descr="DAT logo clear background lg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577" y="5891706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4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746" y="846004"/>
            <a:ext cx="7344815" cy="55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6938" y="4766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landscape of the Black Mountain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5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it look like this?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769" y="2492896"/>
            <a:ext cx="8614769" cy="3312368"/>
          </a:xfrm>
        </p:spPr>
      </p:pic>
    </p:spTree>
    <p:extLst>
      <p:ext uri="{BB962C8B-B14F-4D97-AF65-F5344CB8AC3E}">
        <p14:creationId xmlns:p14="http://schemas.microsoft.com/office/powerpoint/2010/main" val="22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340 million years ago that mountain looked similar to this!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Sarah\AppData\Local\Microsoft\Windows\Temporary Internet Files\Content.IE5\2SUVEJ24\MP900414055[2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070" y="1696345"/>
            <a:ext cx="6084168" cy="40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26" y="411950"/>
            <a:ext cx="7949455" cy="596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4529" y="561975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Who built </a:t>
            </a:r>
            <a:r>
              <a:rPr lang="en-GB" altLang="en-US" dirty="0" smtClean="0"/>
              <a:t>this</a:t>
            </a:r>
            <a:r>
              <a:rPr lang="en-GB" altLang="en-US" dirty="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576" y="1103435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What was it used for?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24128" y="1143628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Why was it abandoned?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14985" y="1601107"/>
            <a:ext cx="219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When was it built?</a:t>
            </a:r>
          </a:p>
        </p:txBody>
      </p:sp>
    </p:spTree>
    <p:extLst>
      <p:ext uri="{BB962C8B-B14F-4D97-AF65-F5344CB8AC3E}">
        <p14:creationId xmlns:p14="http://schemas.microsoft.com/office/powerpoint/2010/main" val="5024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93515"/>
            <a:ext cx="4369411" cy="57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76056" y="2708920"/>
            <a:ext cx="38884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dirty="0"/>
              <a:t>Is this the same as the last picture?</a:t>
            </a:r>
          </a:p>
        </p:txBody>
      </p:sp>
    </p:spTree>
    <p:extLst>
      <p:ext uri="{BB962C8B-B14F-4D97-AF65-F5344CB8AC3E}">
        <p14:creationId xmlns:p14="http://schemas.microsoft.com/office/powerpoint/2010/main" val="28260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60359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This is a view from the top.  Does it change your opinions of what it may be?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280" y="332656"/>
            <a:ext cx="6977748" cy="52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6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154" y="274638"/>
            <a:ext cx="4075646" cy="603468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 kiln is</a:t>
            </a:r>
            <a:br>
              <a:rPr lang="en-GB" sz="3600" dirty="0" smtClean="0"/>
            </a:br>
            <a:r>
              <a:rPr lang="en-GB" sz="3600" dirty="0" smtClean="0"/>
              <a:t>a </a:t>
            </a:r>
            <a:r>
              <a:rPr lang="en-GB" sz="3600" dirty="0"/>
              <a:t>furnace or oven for burning, baking, or </a:t>
            </a:r>
            <a:r>
              <a:rPr lang="en-GB" sz="3600" dirty="0" smtClean="0"/>
              <a:t>drying.</a:t>
            </a:r>
            <a:br>
              <a:rPr lang="en-GB" sz="3600" dirty="0" smtClean="0"/>
            </a:br>
            <a:r>
              <a:rPr lang="en-GB" sz="3600" dirty="0" smtClean="0"/>
              <a:t>The kilns on the Black Mountain were used to burn lime.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4143610" cy="5697465"/>
          </a:xfrm>
        </p:spPr>
      </p:pic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0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1468438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GB" dirty="0"/>
              <a:t>Lime burning took place </a:t>
            </a:r>
            <a:r>
              <a:rPr lang="en-GB" dirty="0" smtClean="0"/>
              <a:t>on </a:t>
            </a:r>
            <a:r>
              <a:rPr lang="en-GB" dirty="0"/>
              <a:t>the m</a:t>
            </a:r>
            <a:r>
              <a:rPr lang="en-GB" dirty="0" smtClean="0"/>
              <a:t>ountain </a:t>
            </a:r>
            <a:r>
              <a:rPr lang="en-GB" dirty="0"/>
              <a:t>for over 200 years.  It was used in agriculture to neutralise the acidic soil so that crops would grow better.   </a:t>
            </a:r>
          </a:p>
          <a:p>
            <a:pPr eaLnBrk="1" hangingPunct="1">
              <a:defRPr/>
            </a:pP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39909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994025"/>
            <a:ext cx="29845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96165" y="692696"/>
            <a:ext cx="122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Lime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894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178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Why does it look like this?</vt:lpstr>
      <vt:lpstr>340 million years ago that mountain looked similar to this!</vt:lpstr>
      <vt:lpstr>PowerPoint Presentation</vt:lpstr>
      <vt:lpstr>Is this the same as the last picture?</vt:lpstr>
      <vt:lpstr>This is a view from the top.  Does it change your opinions of what it may be?</vt:lpstr>
      <vt:lpstr>A kiln is a furnace or oven for burning, baking, or drying. The kilns on the Black Mountain were used to burn lime.</vt:lpstr>
      <vt:lpstr>PowerPoint Presentation</vt:lpstr>
      <vt:lpstr>Limestone to quicklime and slaked lime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Duncan Schlee</cp:lastModifiedBy>
  <cp:revision>18</cp:revision>
  <dcterms:created xsi:type="dcterms:W3CDTF">2014-01-29T14:54:08Z</dcterms:created>
  <dcterms:modified xsi:type="dcterms:W3CDTF">2015-02-26T14:43:36Z</dcterms:modified>
</cp:coreProperties>
</file>